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84" r:id="rId4"/>
    <p:sldId id="280" r:id="rId5"/>
    <p:sldId id="276" r:id="rId6"/>
    <p:sldId id="286" r:id="rId7"/>
    <p:sldId id="288" r:id="rId8"/>
    <p:sldId id="291" r:id="rId9"/>
    <p:sldId id="281" r:id="rId10"/>
    <p:sldId id="279" r:id="rId11"/>
    <p:sldId id="271" r:id="rId12"/>
    <p:sldId id="272" r:id="rId13"/>
    <p:sldId id="269" r:id="rId14"/>
    <p:sldId id="268" r:id="rId15"/>
    <p:sldId id="273" r:id="rId16"/>
    <p:sldId id="282" r:id="rId17"/>
    <p:sldId id="283" r:id="rId18"/>
    <p:sldId id="289" r:id="rId19"/>
    <p:sldId id="285" r:id="rId20"/>
    <p:sldId id="278" r:id="rId21"/>
    <p:sldId id="277" r:id="rId22"/>
    <p:sldId id="292" r:id="rId23"/>
    <p:sldId id="293" r:id="rId24"/>
    <p:sldId id="261" r:id="rId25"/>
    <p:sldId id="259" r:id="rId26"/>
    <p:sldId id="258" r:id="rId27"/>
    <p:sldId id="275" r:id="rId28"/>
    <p:sldId id="260" r:id="rId2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35B56-B04A-ABD7-3E25-8C04CBBEE032}" v="1049" dt="2023-07-25T08:04:00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6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  <a:ea typeface="Calibri Light"/>
                <a:cs typeface="Calibri Light"/>
              </a:rPr>
              <a:t>Mock UI Presentation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C5A9F6D-8D6C-6DE3-A210-4D4E68FA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3112"/>
            <a:ext cx="7188199" cy="4408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AF22E-C092-8290-57AA-B740B1619010}"/>
              </a:ext>
            </a:extLst>
          </p:cNvPr>
          <p:cNvSpPr txBox="1"/>
          <p:nvPr/>
        </p:nvSpPr>
        <p:spPr>
          <a:xfrm>
            <a:off x="8205304" y="1027043"/>
            <a:ext cx="388730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ea typeface="Calibri"/>
                <a:cs typeface="Calibri"/>
              </a:rPr>
              <a:t>Presented by - 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1905048 – Md. Al-Amin Sany</a:t>
            </a:r>
          </a:p>
          <a:p>
            <a:endParaRPr lang="en-GB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Group Members -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1905038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1905042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1905046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1905047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4E05C-9460-FB96-4580-7AF355FE8FE0}"/>
              </a:ext>
            </a:extLst>
          </p:cNvPr>
          <p:cNvSpPr txBox="1"/>
          <p:nvPr/>
        </p:nvSpPr>
        <p:spPr>
          <a:xfrm>
            <a:off x="5010150" y="3486149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79E48770-0737-8219-9CD6-85A1B1C0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247586"/>
            <a:ext cx="9755808" cy="6473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7843C-B743-76B2-6E6B-5E333912F1D9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7CC8911-84B3-5167-0616-1EE2BFAF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41524"/>
            <a:ext cx="10319025" cy="6785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F2AEC-AC72-4841-710B-12F28BB90786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F5D3DA89-9526-238C-931F-C28BDFBD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96" y="174046"/>
            <a:ext cx="10020851" cy="6598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7F8C1-07A6-49B8-8FB5-DAAE6FAE69F5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Create</a:t>
            </a:r>
            <a:endParaRPr lang="en-US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16249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175494-BC74-CE0C-C1DE-6F5835C8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34202"/>
            <a:ext cx="9623286" cy="638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4F10A-1369-6988-766C-2F91299ED645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Forums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6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6BFD881-B3B9-CF8A-B2E0-4C924E8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47" y="85698"/>
            <a:ext cx="10186504" cy="6697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3797E-57D4-679A-3D18-0AC870BF09FA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Inside </a:t>
            </a:r>
          </a:p>
          <a:p>
            <a:r>
              <a:rPr lang="en-GB" dirty="0">
                <a:ea typeface="Calibri"/>
                <a:cs typeface="Calibri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3555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088ABF-37D6-C30A-E9A7-97DE9054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5" y="62360"/>
            <a:ext cx="10230677" cy="6722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CEC5F-890A-CB43-3AEB-9FBC29E391B1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Create</a:t>
            </a:r>
            <a:endParaRPr lang="en-US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98024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257AB732-6DE0-C22F-5DA1-F6F8FC36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104022"/>
            <a:ext cx="9987720" cy="6638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3C25D-4ECB-91AC-0009-AEC7567907EB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7081C-AAEF-A444-511D-49634FE1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137151"/>
            <a:ext cx="9766851" cy="648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20C32-E887-380E-034C-578A5D9F2A28}"/>
              </a:ext>
            </a:extLst>
          </p:cNvPr>
          <p:cNvSpPr txBox="1"/>
          <p:nvPr/>
        </p:nvSpPr>
        <p:spPr>
          <a:xfrm>
            <a:off x="55217" y="3246782"/>
            <a:ext cx="14577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Inside </a:t>
            </a:r>
          </a:p>
          <a:p>
            <a:r>
              <a:rPr lang="en-GB" dirty="0" err="1">
                <a:ea typeface="Calibri"/>
                <a:cs typeface="Calibri"/>
              </a:rPr>
              <a:t>Reivew</a:t>
            </a:r>
          </a:p>
          <a:p>
            <a:r>
              <a:rPr lang="en-GB" dirty="0">
                <a:ea typeface="Calibri"/>
                <a:cs typeface="Calibri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39417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BFD8F6D-EEE4-2F20-8057-7FB7ECA9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96" y="181326"/>
            <a:ext cx="9755808" cy="6473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D915-0569-74BF-8D72-E8A17BDA2439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My review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7D1175B-2FE3-F9D2-4F48-45D5CEB8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7" y="80672"/>
            <a:ext cx="10076068" cy="6696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E9CB1-ABBE-D0CD-7443-53D713E7D2A3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7AD23FD-286D-8B9A-E10D-E83D1E2B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92" y="2421"/>
            <a:ext cx="10363198" cy="6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4B93FE89-D0CE-9A5A-9C33-658F2D99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26" y="52567"/>
            <a:ext cx="10319026" cy="6808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D9F8D-6DA5-5C0F-21B3-082CACF3D395}"/>
              </a:ext>
            </a:extLst>
          </p:cNvPr>
          <p:cNvSpPr txBox="1"/>
          <p:nvPr/>
        </p:nvSpPr>
        <p:spPr>
          <a:xfrm>
            <a:off x="-33131" y="3036956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User</a:t>
            </a:r>
            <a:endParaRPr lang="en-US" dirty="0">
              <a:ea typeface="Calibri"/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Dashboard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60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 descr="A screenshot of a chat&#10;&#10;Description automatically generated">
            <a:extLst>
              <a:ext uri="{FF2B5EF4-FFF2-40B4-BE49-F238E27FC236}">
                <a16:creationId xmlns:a16="http://schemas.microsoft.com/office/drawing/2014/main" id="{B10C173A-0F6B-550D-B5B5-4D87A72B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84" y="-2650"/>
            <a:ext cx="10341113" cy="679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4343B-718F-D6E3-7BB8-3A1D995550F2}"/>
              </a:ext>
            </a:extLst>
          </p:cNvPr>
          <p:cNvSpPr txBox="1"/>
          <p:nvPr/>
        </p:nvSpPr>
        <p:spPr>
          <a:xfrm>
            <a:off x="265043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4994E5-6CD2-285A-3002-9DF9CC0E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48" y="200495"/>
            <a:ext cx="9689547" cy="6357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A626E-FAF0-0471-F250-A32808D54EBA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</a:p>
          <a:p>
            <a:r>
              <a:rPr lang="en-GB">
                <a:ea typeface="Calibri"/>
                <a:cs typeface="Calibri"/>
              </a:rPr>
              <a:t>Dashboard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79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urse&#10;&#10;Description automatically generated">
            <a:extLst>
              <a:ext uri="{FF2B5EF4-FFF2-40B4-BE49-F238E27FC236}">
                <a16:creationId xmlns:a16="http://schemas.microsoft.com/office/drawing/2014/main" id="{EDB40F45-8D7D-4A21-D935-082D3126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48" y="318219"/>
            <a:ext cx="9689547" cy="6365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445D0-6805-4A2D-4F23-FBDE1DCBA4A8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  <a:endParaRPr lang="en-US" dirty="0">
              <a:ea typeface="Calibri"/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View Course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62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1389F7-4D80-205E-0D1D-C89E17B2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61" y="135889"/>
            <a:ext cx="9899373" cy="6575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4D481E-6F70-4BBE-D566-9F10145CF76B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</a:p>
          <a:p>
            <a:r>
              <a:rPr lang="en-GB">
                <a:ea typeface="Calibri"/>
                <a:cs typeface="Calibri"/>
              </a:rPr>
              <a:t>Add course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61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2A979D-1574-9F76-3C17-E04152F5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1" y="146933"/>
            <a:ext cx="9866243" cy="6553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E8618-BCA3-06CC-97A0-2EDE46868135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</a:p>
          <a:p>
            <a:r>
              <a:rPr lang="en-GB">
                <a:ea typeface="Calibri"/>
                <a:cs typeface="Calibri"/>
              </a:rPr>
              <a:t>View Events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21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screenshot of a forum&#10;&#10;Description automatically generated">
            <a:extLst>
              <a:ext uri="{FF2B5EF4-FFF2-40B4-BE49-F238E27FC236}">
                <a16:creationId xmlns:a16="http://schemas.microsoft.com/office/drawing/2014/main" id="{68325475-0CF3-DD1D-BA2B-689467BB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58585"/>
            <a:ext cx="10131287" cy="6729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5B765-31C8-5B69-009C-259ECD29A203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</a:p>
          <a:p>
            <a:r>
              <a:rPr lang="en-GB">
                <a:ea typeface="Calibri"/>
                <a:cs typeface="Calibri"/>
              </a:rPr>
              <a:t>View Forums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01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54B4311-BAAA-68D3-8E27-796C6EF8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111689"/>
            <a:ext cx="9866243" cy="6557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8BBC4-131C-51A8-0CBE-B8013966DBA2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</a:p>
          <a:p>
            <a:r>
              <a:rPr lang="en-GB" dirty="0">
                <a:ea typeface="Calibri"/>
                <a:cs typeface="Calibri"/>
              </a:rPr>
              <a:t>View </a:t>
            </a:r>
            <a:r>
              <a:rPr lang="en-GB">
                <a:ea typeface="Calibri"/>
                <a:cs typeface="Calibri"/>
              </a:rPr>
              <a:t>Student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45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09A743-61F0-CD9F-6119-F4F10D30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70" y="113802"/>
            <a:ext cx="9987720" cy="6630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8923B-BC18-A191-7EEB-09837F9E2235}"/>
              </a:ext>
            </a:extLst>
          </p:cNvPr>
          <p:cNvSpPr txBox="1"/>
          <p:nvPr/>
        </p:nvSpPr>
        <p:spPr>
          <a:xfrm>
            <a:off x="55217" y="3246782"/>
            <a:ext cx="1457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Admin</a:t>
            </a:r>
          </a:p>
          <a:p>
            <a:r>
              <a:rPr lang="en-GB">
                <a:ea typeface="Calibri"/>
                <a:cs typeface="Calibri"/>
              </a:rPr>
              <a:t>Add Student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02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E5773A6E-F523-FD85-124E-4C2EB44D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4" y="157977"/>
            <a:ext cx="9755808" cy="6475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E3BAC-DB8D-A910-F754-8891D694E819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My profile</a:t>
            </a:r>
          </a:p>
        </p:txBody>
      </p:sp>
    </p:spTree>
    <p:extLst>
      <p:ext uri="{BB962C8B-B14F-4D97-AF65-F5344CB8AC3E}">
        <p14:creationId xmlns:p14="http://schemas.microsoft.com/office/powerpoint/2010/main" val="24952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6412118F-D7E5-E823-581E-20F19C56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0" y="41525"/>
            <a:ext cx="10076069" cy="662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52DE2-4988-D65B-30FE-3F283424D65F}"/>
              </a:ext>
            </a:extLst>
          </p:cNvPr>
          <p:cNvSpPr txBox="1"/>
          <p:nvPr/>
        </p:nvSpPr>
        <p:spPr>
          <a:xfrm>
            <a:off x="-77304" y="2937565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Edit profile</a:t>
            </a:r>
          </a:p>
        </p:txBody>
      </p:sp>
    </p:spTree>
    <p:extLst>
      <p:ext uri="{BB962C8B-B14F-4D97-AF65-F5344CB8AC3E}">
        <p14:creationId xmlns:p14="http://schemas.microsoft.com/office/powerpoint/2010/main" val="10781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F14800A5-8CB3-FA1A-BFB6-3262B2DA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81934"/>
            <a:ext cx="10285894" cy="6848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9AFE3-74A0-C270-F8B6-7E8B4AF41618}"/>
              </a:ext>
            </a:extLst>
          </p:cNvPr>
          <p:cNvSpPr txBox="1"/>
          <p:nvPr/>
        </p:nvSpPr>
        <p:spPr>
          <a:xfrm>
            <a:off x="0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16359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BEBFC39-BB91-152C-041E-067FC044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9" y="92977"/>
            <a:ext cx="9921459" cy="65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D37792C-30FA-7B9C-93DC-C28BB82F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9" y="170282"/>
            <a:ext cx="9899373" cy="657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B7B00-E11B-10AE-6320-FB96D3A98F73}"/>
              </a:ext>
            </a:extLst>
          </p:cNvPr>
          <p:cNvSpPr txBox="1"/>
          <p:nvPr/>
        </p:nvSpPr>
        <p:spPr>
          <a:xfrm>
            <a:off x="4724400" y="3200399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C7D74-32F4-2C39-94A3-F849F3673CBA}"/>
              </a:ext>
            </a:extLst>
          </p:cNvPr>
          <p:cNvSpPr txBox="1"/>
          <p:nvPr/>
        </p:nvSpPr>
        <p:spPr>
          <a:xfrm>
            <a:off x="-33131" y="3092173"/>
            <a:ext cx="1811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Course </a:t>
            </a:r>
            <a:endParaRPr lang="en-US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Materials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7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471017-B124-19A5-9DE6-BF678B32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113803"/>
            <a:ext cx="9777895" cy="6497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01D6E-61E7-6AC5-387C-3F3011F982BD}"/>
              </a:ext>
            </a:extLst>
          </p:cNvPr>
          <p:cNvSpPr txBox="1"/>
          <p:nvPr/>
        </p:nvSpPr>
        <p:spPr>
          <a:xfrm>
            <a:off x="55217" y="3246782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5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6B5F8EF8-3AE0-BCDF-370A-4DE4D99C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203412"/>
            <a:ext cx="9722678" cy="6451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14759-52AC-EAAF-B5A0-4E80417FFE66}"/>
              </a:ext>
            </a:extLst>
          </p:cNvPr>
          <p:cNvSpPr txBox="1"/>
          <p:nvPr/>
        </p:nvSpPr>
        <p:spPr>
          <a:xfrm>
            <a:off x="44173" y="3070086"/>
            <a:ext cx="145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Inside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Mock UI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283</cp:revision>
  <dcterms:created xsi:type="dcterms:W3CDTF">2023-07-25T06:55:37Z</dcterms:created>
  <dcterms:modified xsi:type="dcterms:W3CDTF">2023-07-25T08:04:06Z</dcterms:modified>
</cp:coreProperties>
</file>