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E9795-B7B5-4DCF-970B-3FB4A977FD14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3D8B1-45D5-45E7-A5DE-8B4EF50E7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206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E9795-B7B5-4DCF-970B-3FB4A977FD14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3D8B1-45D5-45E7-A5DE-8B4EF50E7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783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E9795-B7B5-4DCF-970B-3FB4A977FD14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3D8B1-45D5-45E7-A5DE-8B4EF50E7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075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E9795-B7B5-4DCF-970B-3FB4A977FD14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3D8B1-45D5-45E7-A5DE-8B4EF50E7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466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E9795-B7B5-4DCF-970B-3FB4A977FD14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3D8B1-45D5-45E7-A5DE-8B4EF50E7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122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E9795-B7B5-4DCF-970B-3FB4A977FD14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3D8B1-45D5-45E7-A5DE-8B4EF50E7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213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E9795-B7B5-4DCF-970B-3FB4A977FD14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3D8B1-45D5-45E7-A5DE-8B4EF50E7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238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E9795-B7B5-4DCF-970B-3FB4A977FD14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3D8B1-45D5-45E7-A5DE-8B4EF50E7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897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E9795-B7B5-4DCF-970B-3FB4A977FD14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3D8B1-45D5-45E7-A5DE-8B4EF50E7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698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E9795-B7B5-4DCF-970B-3FB4A977FD14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3D8B1-45D5-45E7-A5DE-8B4EF50E7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823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E9795-B7B5-4DCF-970B-3FB4A977FD14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3D8B1-45D5-45E7-A5DE-8B4EF50E7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755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5E9795-B7B5-4DCF-970B-3FB4A977FD14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3D8B1-45D5-45E7-A5DE-8B4EF50E7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605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>
            <a:extLst>
              <a:ext uri="{FF2B5EF4-FFF2-40B4-BE49-F238E27FC236}">
                <a16:creationId xmlns="" xmlns:a16="http://schemas.microsoft.com/office/drawing/2014/main" id="{6753252F-4873-4F63-801D-CC719279A7D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047C8CCB-F95D-4249-92DD-651249D3535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3A6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" y="1580973"/>
            <a:ext cx="3299128" cy="3202666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600" b="1" dirty="0" smtClean="0">
                <a:solidFill>
                  <a:srgbClr val="FF0000"/>
                </a:solidFill>
                <a:ea typeface="Calibri Light"/>
                <a:cs typeface="Calibri Light"/>
              </a:rPr>
              <a:t>Class Diagram</a:t>
            </a:r>
            <a:r>
              <a:rPr lang="en-US" sz="2600" b="1" dirty="0">
                <a:solidFill>
                  <a:srgbClr val="FF0000"/>
                </a:solidFill>
                <a:ea typeface="Calibri Light"/>
                <a:cs typeface="Calibri Light"/>
              </a:rPr>
              <a:t/>
            </a:r>
            <a:br>
              <a:rPr lang="en-US" sz="2600" b="1" dirty="0">
                <a:solidFill>
                  <a:srgbClr val="FF0000"/>
                </a:solidFill>
                <a:ea typeface="Calibri Light"/>
                <a:cs typeface="Calibri Light"/>
              </a:rPr>
            </a:br>
            <a:r>
              <a:rPr lang="en-US" sz="2600" b="1" dirty="0" smtClean="0">
                <a:solidFill>
                  <a:srgbClr val="FF0000"/>
                </a:solidFill>
                <a:ea typeface="Calibri Light"/>
                <a:cs typeface="Calibri Light"/>
              </a:rPr>
              <a:t> </a:t>
            </a:r>
            <a:r>
              <a:rPr lang="en-US" sz="2600" b="1" dirty="0">
                <a:solidFill>
                  <a:srgbClr val="FF0000"/>
                </a:solidFill>
                <a:ea typeface="Calibri Light"/>
                <a:cs typeface="Calibri Light"/>
              </a:rPr>
              <a:t>Presentation</a:t>
            </a:r>
            <a:endParaRPr lang="en-US" sz="2600" b="1" kern="1200" dirty="0">
              <a:solidFill>
                <a:srgbClr val="FF0000"/>
              </a:solidFill>
            </a:endParaRPr>
          </a:p>
        </p:txBody>
      </p:sp>
      <p:pic>
        <p:nvPicPr>
          <p:cNvPr id="12" name="Picture 3">
            <a:extLst>
              <a:ext uri="{FF2B5EF4-FFF2-40B4-BE49-F238E27FC236}">
                <a16:creationId xmlns="" xmlns:a16="http://schemas.microsoft.com/office/drawing/2014/main" id="{3C5A9F6D-8D6C-6DE3-A210-4D4E68FAFD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1223112"/>
            <a:ext cx="7188199" cy="440838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9D1AF22E-C092-8290-57AA-B740B1619010}"/>
              </a:ext>
            </a:extLst>
          </p:cNvPr>
          <p:cNvSpPr txBox="1"/>
          <p:nvPr/>
        </p:nvSpPr>
        <p:spPr>
          <a:xfrm>
            <a:off x="8205304" y="1027043"/>
            <a:ext cx="3887304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>
                <a:latin typeface="Times New Roman"/>
                <a:ea typeface="Calibri"/>
                <a:cs typeface="Calibri"/>
              </a:rPr>
              <a:t>Presented by - </a:t>
            </a:r>
          </a:p>
          <a:p>
            <a:r>
              <a:rPr lang="en-GB" dirty="0" smtClean="0">
                <a:latin typeface="Times New Roman"/>
                <a:ea typeface="Calibri"/>
                <a:cs typeface="Calibri"/>
              </a:rPr>
              <a:t>1905038 – Ajoy Dey</a:t>
            </a:r>
            <a:endParaRPr lang="en-GB" dirty="0">
              <a:latin typeface="Times New Roman"/>
              <a:ea typeface="Calibri"/>
              <a:cs typeface="Calibri"/>
            </a:endParaRPr>
          </a:p>
          <a:p>
            <a:endParaRPr lang="en-GB" dirty="0">
              <a:latin typeface="Times New Roman"/>
              <a:ea typeface="Calibri"/>
              <a:cs typeface="Calibri"/>
            </a:endParaRPr>
          </a:p>
          <a:p>
            <a:r>
              <a:rPr lang="en-GB" dirty="0">
                <a:latin typeface="Times New Roman"/>
                <a:ea typeface="Calibri"/>
                <a:cs typeface="Calibri"/>
              </a:rPr>
              <a:t>Group Members </a:t>
            </a:r>
            <a:r>
              <a:rPr lang="en-GB" dirty="0" smtClean="0">
                <a:latin typeface="Times New Roman"/>
                <a:ea typeface="Calibri"/>
                <a:cs typeface="Calibri"/>
              </a:rPr>
              <a:t>-</a:t>
            </a:r>
            <a:endParaRPr lang="en-GB" dirty="0">
              <a:latin typeface="Times New Roman"/>
              <a:ea typeface="Calibri"/>
              <a:cs typeface="Calibri"/>
            </a:endParaRPr>
          </a:p>
          <a:p>
            <a:r>
              <a:rPr lang="en-GB" dirty="0">
                <a:latin typeface="Times New Roman"/>
                <a:ea typeface="Calibri"/>
                <a:cs typeface="Calibri"/>
              </a:rPr>
              <a:t>1905042</a:t>
            </a:r>
          </a:p>
          <a:p>
            <a:r>
              <a:rPr lang="en-GB" dirty="0">
                <a:latin typeface="Times New Roman"/>
                <a:ea typeface="Calibri"/>
                <a:cs typeface="Calibri"/>
              </a:rPr>
              <a:t>1905046</a:t>
            </a:r>
          </a:p>
          <a:p>
            <a:r>
              <a:rPr lang="en-GB" dirty="0" smtClean="0">
                <a:latin typeface="Times New Roman"/>
                <a:ea typeface="Calibri"/>
                <a:cs typeface="Calibri"/>
              </a:rPr>
              <a:t>1905047</a:t>
            </a:r>
          </a:p>
          <a:p>
            <a:r>
              <a:rPr lang="en-GB" dirty="0" smtClean="0">
                <a:latin typeface="Times New Roman"/>
                <a:ea typeface="Calibri"/>
                <a:cs typeface="Calibri"/>
              </a:rPr>
              <a:t>1905048</a:t>
            </a:r>
            <a:endParaRPr lang="en-GB" dirty="0">
              <a:latin typeface="Times New Roman"/>
              <a:ea typeface="Calibri"/>
              <a:cs typeface="Calibri"/>
            </a:endParaRPr>
          </a:p>
          <a:p>
            <a:r>
              <a:rPr lang="en-GB" dirty="0">
                <a:latin typeface="Times New Roman"/>
                <a:ea typeface="Calibri"/>
                <a:cs typeface="Calibri"/>
              </a:rPr>
              <a:t>1905052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B324E05C-9460-FB96-4580-7AF355FE8FE0}"/>
              </a:ext>
            </a:extLst>
          </p:cNvPr>
          <p:cNvSpPr txBox="1"/>
          <p:nvPr/>
        </p:nvSpPr>
        <p:spPr>
          <a:xfrm>
            <a:off x="5010150" y="3486149"/>
            <a:ext cx="2743200" cy="4571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6394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047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024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620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07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209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879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792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85297"/>
          </a:xfrm>
        </p:spPr>
        <p:txBody>
          <a:bodyPr/>
          <a:lstStyle/>
          <a:p>
            <a:r>
              <a:rPr lang="en-US" dirty="0" smtClean="0"/>
              <a:t>				Thank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956419"/>
            <a:ext cx="10515600" cy="220544"/>
          </a:xfrm>
        </p:spPr>
        <p:txBody>
          <a:bodyPr>
            <a:normAutofit fontScale="40000" lnSpcReduction="20000"/>
          </a:bodyPr>
          <a:lstStyle/>
          <a:p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662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913" y="68366"/>
            <a:ext cx="12115088" cy="6789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203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366" y="0"/>
            <a:ext cx="121236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531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021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60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264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019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281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066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770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6</Words>
  <Application>Microsoft Office PowerPoint</Application>
  <PresentationFormat>Widescreen</PresentationFormat>
  <Paragraphs>12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Times New Roman</vt:lpstr>
      <vt:lpstr>Office Theme</vt:lpstr>
      <vt:lpstr>Class Diagram 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 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Diagram  Presentation</dc:title>
  <dc:creator>1905038 - Ajoy Dey</dc:creator>
  <cp:lastModifiedBy>1905038 - Ajoy Dey</cp:lastModifiedBy>
  <cp:revision>4</cp:revision>
  <dcterms:created xsi:type="dcterms:W3CDTF">2023-08-21T14:26:29Z</dcterms:created>
  <dcterms:modified xsi:type="dcterms:W3CDTF">2023-08-21T14:59:28Z</dcterms:modified>
</cp:coreProperties>
</file>