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68D-4DEE-BF5B-5989-C005177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467D7-A2A5-674B-D7BF-937677CE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45F0-9369-CA02-FCFB-5E03059E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B7C9-EBC8-6361-1B33-4E335D31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9A5E-DB02-A402-8D9D-5F6B158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F058-13FC-2B1F-0848-307E04A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9AA0-9BCD-C669-D2D1-91F45620D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2264-057F-FAEE-D6A4-5A445721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7777-905A-A9C3-8EEA-D16EB9DB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9172-0B89-1E1F-EDB6-59794224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9DB3F-A365-FBE6-F9BA-BD948899A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BBF5-1B92-46A3-E135-1ABAB6CC2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94C2-3F3B-1A67-0093-BDFB9A9E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2F26-CF21-7DB8-0499-50FE84C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B4B0-26CE-C645-CBB8-90B2DA7B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7557-95EA-EE47-F65C-D35BE88F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F483-65AD-F19D-5858-1C621DAD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5051-CB02-2BDE-A975-0EC9909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FDED-6362-0219-DA0D-9C388DA2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EAD9-EAA6-2991-4457-2A99C3B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0B11-892B-DA24-EEF4-702498F2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0A55-77B2-B733-4E65-9F5B9021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95D5-70D4-0036-3FFD-B3EA35A5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3C5C-4C74-9963-4FAF-34293BB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6B94-47DD-5BB5-8E19-F9BBAB7E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8A61-2946-C832-8132-DD839C34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CC7F-ED4B-9C18-68EA-672CA8CB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2A70-15DB-16C7-3C06-8D85B374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85C00-127B-F6C4-7ED6-3312ECE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B985F-C4CD-D2D9-99BE-230E9523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E5048-F839-124E-29DF-3A8C0CAB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5C8-DBCE-AFC7-272F-47DD048C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7BC58-7B31-877E-E7B3-BC36C310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F6B8-38B2-DA8B-64CD-376F20A7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96561-0B8D-174C-7575-76DC6FA3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8A90D-1148-EE90-1A3E-27FCCA10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FB62D-3121-F0D7-FEA0-69A61AEA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09D16-702F-4FF7-4FAC-AB404025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FCC4F-5718-D194-5F3A-A398E36E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4101-5238-2A4B-8E4F-E27AC69D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4DF2A-EA48-7586-7D02-35DC6249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0C125-87BB-4EB5-E192-46C430C0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C31CC-75AF-E192-0228-17923803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BF80A-A5C4-584C-E2AC-F18A9FCA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6C00F-8E4F-465F-FCB0-49B050E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5B26-9AF5-FCB4-6A03-3BD0152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ED4C-BAA0-F771-2E15-353E308A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D26-0B0C-163C-55B3-FAC091C2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722FD-6319-C312-D32C-7FE0934F0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B686-1E37-75DB-3B84-7042C7A0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E1383-0C9B-C2EC-3DB0-D3E0B245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458F-B12D-5A3C-C6F4-730BEAF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D2DE-3DBE-C272-1CF3-44E43DE5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23A98-E25C-CA82-1691-64047259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59BB1-E0A1-3545-0148-6A8E1557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1810-CA90-05FD-EDAD-B78CC9CE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1C09F-52EA-DEDD-2EAF-0BCE7659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B5A-BFDD-ADCA-9681-9AC9886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5DA2-1701-4CFE-5BAA-5CB6CDDC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BB53-777E-6CC2-50ED-7E5FB329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2A18-871D-F1DC-4DEE-FBC964E5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6D85-B81A-4731-B352-2331169BFC5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0550-1ECD-CE30-EBBC-1C78A98C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F0B2-EBEA-5D03-810E-10E950B2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9D09-27FE-456B-801B-7C3A85B2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32E0-0BBA-30A3-16CD-DE98E01A9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34E8-7EC9-EF80-BE39-6412FC02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ONLINE PLATFORM FOR CONNECTING FARMERS WITH MEDICINE SHOP AND EXPERT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D990E95-F243-AD11-1D4D-958144F1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659"/>
            <a:ext cx="12192000" cy="42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7FD5-E5FA-6108-2CD0-9A0F893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/>
          <a:lstStyle/>
          <a:p>
            <a:r>
              <a:rPr lang="en-US" b="1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9226-6C53-2700-8AE7-EFC0BD19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503"/>
            <a:ext cx="10515600" cy="5633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Shop : (</a:t>
            </a:r>
            <a:r>
              <a:rPr lang="en-US" sz="2400" u="sng" dirty="0"/>
              <a:t>id </a:t>
            </a:r>
            <a:r>
              <a:rPr lang="en-US" sz="2400" dirty="0"/>
              <a:t>, name , address , </a:t>
            </a:r>
            <a:r>
              <a:rPr lang="en-US" sz="2400" dirty="0" err="1"/>
              <a:t>manager_id</a:t>
            </a:r>
            <a:r>
              <a:rPr lang="en-US" sz="2400" dirty="0"/>
              <a:t> , </a:t>
            </a:r>
            <a:r>
              <a:rPr lang="en-US" sz="2400" dirty="0" err="1"/>
              <a:t>contact_no</a:t>
            </a:r>
            <a:r>
              <a:rPr lang="en-US" sz="2400" dirty="0"/>
              <a:t> , </a:t>
            </a:r>
            <a:r>
              <a:rPr lang="en-US" sz="2400" dirty="0" err="1"/>
              <a:t>email_id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Worker : (</a:t>
            </a:r>
            <a:r>
              <a:rPr lang="en-US" sz="2400" u="sng" dirty="0"/>
              <a:t>id</a:t>
            </a:r>
            <a:r>
              <a:rPr lang="en-US" sz="2400" dirty="0"/>
              <a:t> , name , </a:t>
            </a:r>
            <a:r>
              <a:rPr lang="en-US" sz="2400" dirty="0" err="1"/>
              <a:t>shop_id</a:t>
            </a:r>
            <a:r>
              <a:rPr lang="en-US" sz="2400" dirty="0"/>
              <a:t> , </a:t>
            </a:r>
            <a:r>
              <a:rPr lang="en-US" sz="2400" dirty="0" err="1"/>
              <a:t>joining_date</a:t>
            </a:r>
            <a:r>
              <a:rPr lang="en-US" sz="2400" dirty="0"/>
              <a:t> , salary)</a:t>
            </a:r>
          </a:p>
          <a:p>
            <a:pPr marL="0" indent="0">
              <a:buNone/>
            </a:pPr>
            <a:r>
              <a:rPr lang="en-US" sz="2400" dirty="0"/>
              <a:t>user : (</a:t>
            </a:r>
            <a:r>
              <a:rPr lang="en-US" sz="2400" u="sng" dirty="0"/>
              <a:t>id</a:t>
            </a:r>
            <a:r>
              <a:rPr lang="en-US" sz="2400" dirty="0"/>
              <a:t> , </a:t>
            </a:r>
            <a:r>
              <a:rPr lang="en-US" sz="2400" dirty="0" err="1"/>
              <a:t>user_name</a:t>
            </a:r>
            <a:r>
              <a:rPr lang="en-US" sz="2400" dirty="0"/>
              <a:t> , address , identity)</a:t>
            </a:r>
          </a:p>
          <a:p>
            <a:pPr marL="0" indent="0">
              <a:buNone/>
            </a:pPr>
            <a:r>
              <a:rPr lang="en-US" sz="2400" dirty="0"/>
              <a:t>Login : (</a:t>
            </a:r>
            <a:r>
              <a:rPr lang="en-US" sz="2400" u="sng" dirty="0"/>
              <a:t>id</a:t>
            </a:r>
            <a:r>
              <a:rPr lang="en-US" sz="2400" dirty="0"/>
              <a:t> , password)</a:t>
            </a:r>
          </a:p>
          <a:p>
            <a:pPr marL="0" indent="0">
              <a:buNone/>
            </a:pPr>
            <a:r>
              <a:rPr lang="en-US" sz="2400" dirty="0"/>
              <a:t>Register : (</a:t>
            </a:r>
            <a:r>
              <a:rPr lang="en-US" sz="2400" u="sng" dirty="0" err="1"/>
              <a:t>user_id</a:t>
            </a:r>
            <a:r>
              <a:rPr lang="en-US" sz="2400" u="sng" dirty="0"/>
              <a:t> </a:t>
            </a:r>
            <a:r>
              <a:rPr lang="en-US" sz="2400" dirty="0"/>
              <a:t>, </a:t>
            </a:r>
            <a:r>
              <a:rPr lang="en-US" sz="2400" u="sng" dirty="0" err="1"/>
              <a:t>user_name</a:t>
            </a:r>
            <a:r>
              <a:rPr lang="en-US" sz="2400" u="sng" dirty="0"/>
              <a:t> </a:t>
            </a:r>
            <a:r>
              <a:rPr lang="en-US" sz="2400" dirty="0"/>
              <a:t>,  address , </a:t>
            </a:r>
            <a:r>
              <a:rPr lang="en-US" sz="2400" dirty="0" err="1"/>
              <a:t>email_id</a:t>
            </a:r>
            <a:r>
              <a:rPr lang="en-US" sz="2400" dirty="0"/>
              <a:t> , password)</a:t>
            </a:r>
          </a:p>
          <a:p>
            <a:pPr marL="0" indent="0">
              <a:buNone/>
            </a:pPr>
            <a:r>
              <a:rPr lang="en-US" sz="2400" dirty="0"/>
              <a:t>Company : (</a:t>
            </a:r>
            <a:r>
              <a:rPr lang="en-US" sz="2400" u="sng" dirty="0"/>
              <a:t>id</a:t>
            </a:r>
            <a:r>
              <a:rPr lang="en-US" sz="2400" dirty="0"/>
              <a:t>, name , address)</a:t>
            </a:r>
          </a:p>
          <a:p>
            <a:pPr marL="0" indent="0">
              <a:buNone/>
            </a:pPr>
            <a:r>
              <a:rPr lang="en-US" sz="2400" dirty="0"/>
              <a:t>Expert : (</a:t>
            </a:r>
            <a:r>
              <a:rPr lang="en-US" sz="2400" u="sng" dirty="0"/>
              <a:t>id</a:t>
            </a:r>
            <a:r>
              <a:rPr lang="en-US" sz="2400" dirty="0"/>
              <a:t> , name , expertise , </a:t>
            </a:r>
            <a:r>
              <a:rPr lang="en-US" sz="2400" dirty="0" err="1"/>
              <a:t>email_id</a:t>
            </a:r>
            <a:r>
              <a:rPr lang="en-US" sz="2400" dirty="0"/>
              <a:t> , </a:t>
            </a:r>
            <a:r>
              <a:rPr lang="en-US" sz="2400" dirty="0" err="1"/>
              <a:t>company_id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Medicine : (</a:t>
            </a:r>
            <a:r>
              <a:rPr lang="en-US" sz="2400" u="sng" dirty="0"/>
              <a:t>id</a:t>
            </a:r>
            <a:r>
              <a:rPr lang="en-US" sz="2400" dirty="0"/>
              <a:t>, name , </a:t>
            </a:r>
            <a:r>
              <a:rPr lang="en-US" sz="2400" dirty="0" err="1"/>
              <a:t>shop_id</a:t>
            </a:r>
            <a:r>
              <a:rPr lang="en-US" sz="2400" dirty="0"/>
              <a:t> , </a:t>
            </a:r>
            <a:r>
              <a:rPr lang="en-US" sz="2400" dirty="0" err="1"/>
              <a:t>company_id</a:t>
            </a:r>
            <a:r>
              <a:rPr lang="en-US" sz="2400" dirty="0"/>
              <a:t> , availability , price)</a:t>
            </a:r>
          </a:p>
          <a:p>
            <a:pPr marL="0" indent="0">
              <a:buNone/>
            </a:pPr>
            <a:r>
              <a:rPr lang="en-US" sz="2400" dirty="0"/>
              <a:t>Cattle : (</a:t>
            </a:r>
            <a:r>
              <a:rPr lang="en-US" sz="2400" u="sng" dirty="0"/>
              <a:t>disease</a:t>
            </a:r>
            <a:r>
              <a:rPr lang="en-US" sz="2400" dirty="0"/>
              <a:t> , </a:t>
            </a:r>
            <a:r>
              <a:rPr lang="en-US" sz="2400" u="sng" dirty="0" err="1"/>
              <a:t>medicine_id</a:t>
            </a:r>
            <a:r>
              <a:rPr lang="en-US" sz="2400" u="sng" dirty="0"/>
              <a:t> </a:t>
            </a:r>
            <a:r>
              <a:rPr lang="en-US" sz="2400" dirty="0"/>
              <a:t>, description)</a:t>
            </a:r>
          </a:p>
          <a:p>
            <a:pPr marL="0" indent="0">
              <a:buNone/>
            </a:pPr>
            <a:r>
              <a:rPr lang="en-US" sz="2400" dirty="0"/>
              <a:t>poultry : (</a:t>
            </a:r>
            <a:r>
              <a:rPr lang="en-US" sz="2400" u="sng" dirty="0"/>
              <a:t>disease</a:t>
            </a:r>
            <a:r>
              <a:rPr lang="en-US" sz="2400" dirty="0"/>
              <a:t> , </a:t>
            </a:r>
            <a:r>
              <a:rPr lang="en-US" sz="2400" u="sng" dirty="0" err="1"/>
              <a:t>medicine_id</a:t>
            </a:r>
            <a:r>
              <a:rPr lang="en-US" sz="2400" u="sng" dirty="0"/>
              <a:t> </a:t>
            </a:r>
            <a:r>
              <a:rPr lang="en-US" sz="2400" dirty="0"/>
              <a:t>, description)</a:t>
            </a:r>
          </a:p>
          <a:p>
            <a:pPr marL="0" indent="0">
              <a:buNone/>
            </a:pPr>
            <a:r>
              <a:rPr lang="en-US" sz="2400" dirty="0"/>
              <a:t>fish : (</a:t>
            </a:r>
            <a:r>
              <a:rPr lang="en-US" sz="2400" u="sng" dirty="0"/>
              <a:t>disease</a:t>
            </a:r>
            <a:r>
              <a:rPr lang="en-US" sz="2400" dirty="0"/>
              <a:t> , </a:t>
            </a:r>
            <a:r>
              <a:rPr lang="en-US" sz="2400" u="sng" dirty="0" err="1"/>
              <a:t>medicine_id</a:t>
            </a:r>
            <a:r>
              <a:rPr lang="en-US" sz="2400" u="sng" dirty="0"/>
              <a:t> </a:t>
            </a:r>
            <a:r>
              <a:rPr lang="en-US" sz="2400" dirty="0"/>
              <a:t>, description)</a:t>
            </a:r>
          </a:p>
          <a:p>
            <a:pPr marL="0" indent="0">
              <a:buNone/>
            </a:pPr>
            <a:r>
              <a:rPr lang="en-US" sz="2400" dirty="0"/>
              <a:t>View : (</a:t>
            </a:r>
            <a:r>
              <a:rPr lang="en-US" sz="2400" u="sng" dirty="0" err="1"/>
              <a:t>user_id</a:t>
            </a:r>
            <a:r>
              <a:rPr lang="en-US" sz="2400" u="sng" dirty="0"/>
              <a:t> </a:t>
            </a:r>
            <a:r>
              <a:rPr lang="en-US" sz="2400" dirty="0"/>
              <a:t>, </a:t>
            </a:r>
            <a:r>
              <a:rPr lang="en-US" sz="2400" u="sng" dirty="0" err="1"/>
              <a:t>shop_id</a:t>
            </a:r>
            <a:r>
              <a:rPr lang="en-US" sz="2400" u="sng" dirty="0"/>
              <a:t> </a:t>
            </a:r>
            <a:r>
              <a:rPr lang="en-US" sz="2400" dirty="0"/>
              <a:t>, transactions , rating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71888-FEE5-059E-0865-CB14B9DD1C05}"/>
              </a:ext>
            </a:extLst>
          </p:cNvPr>
          <p:cNvSpPr txBox="1"/>
          <p:nvPr/>
        </p:nvSpPr>
        <p:spPr>
          <a:xfrm>
            <a:off x="993058" y="127817"/>
            <a:ext cx="235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ERD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602D31-D0FE-7664-8E96-06B96B72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589482"/>
            <a:ext cx="12086367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Bijoy Saiem</dc:creator>
  <cp:lastModifiedBy>Bijoy Saiem</cp:lastModifiedBy>
  <cp:revision>5</cp:revision>
  <dcterms:created xsi:type="dcterms:W3CDTF">2022-06-22T06:55:24Z</dcterms:created>
  <dcterms:modified xsi:type="dcterms:W3CDTF">2022-06-22T08:44:21Z</dcterms:modified>
</cp:coreProperties>
</file>