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7" r:id="rId9"/>
    <p:sldId id="265" r:id="rId10"/>
    <p:sldId id="266" r:id="rId11"/>
    <p:sldId id="268" r:id="rId12"/>
    <p:sldId id="269" r:id="rId13"/>
    <p:sldId id="286" r:id="rId14"/>
    <p:sldId id="287" r:id="rId15"/>
    <p:sldId id="270" r:id="rId16"/>
    <p:sldId id="271" r:id="rId17"/>
    <p:sldId id="272" r:id="rId18"/>
    <p:sldId id="275" r:id="rId19"/>
    <p:sldId id="273" r:id="rId20"/>
    <p:sldId id="274" r:id="rId21"/>
    <p:sldId id="277" r:id="rId22"/>
    <p:sldId id="278" r:id="rId23"/>
    <p:sldId id="280" r:id="rId24"/>
    <p:sldId id="282" r:id="rId25"/>
    <p:sldId id="283" r:id="rId26"/>
    <p:sldId id="279" r:id="rId27"/>
    <p:sldId id="281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D221B-B93D-40B9-B1AB-ED2CD69051B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6AFCC5E-303C-42DF-BBD9-A7FC1B1BD878}">
      <dgm:prSet/>
      <dgm:spPr/>
      <dgm:t>
        <a:bodyPr/>
        <a:lstStyle/>
        <a:p>
          <a:pPr>
            <a:defRPr cap="all"/>
          </a:pPr>
          <a:r>
            <a:rPr lang="en-US"/>
            <a:t>Data Visualization</a:t>
          </a:r>
        </a:p>
      </dgm:t>
    </dgm:pt>
    <dgm:pt modelId="{9CFD92DF-5E24-4904-AA8E-9A890215A57D}" type="parTrans" cxnId="{39F5EBD0-DC2D-4539-8DDD-9BFA736F0E50}">
      <dgm:prSet/>
      <dgm:spPr/>
      <dgm:t>
        <a:bodyPr/>
        <a:lstStyle/>
        <a:p>
          <a:endParaRPr lang="en-US"/>
        </a:p>
      </dgm:t>
    </dgm:pt>
    <dgm:pt modelId="{A8EDED46-9664-480E-A775-CB8A4BE6DD58}" type="sibTrans" cxnId="{39F5EBD0-DC2D-4539-8DDD-9BFA736F0E50}">
      <dgm:prSet/>
      <dgm:spPr/>
      <dgm:t>
        <a:bodyPr/>
        <a:lstStyle/>
        <a:p>
          <a:endParaRPr lang="en-US"/>
        </a:p>
      </dgm:t>
    </dgm:pt>
    <dgm:pt modelId="{3A050908-3D17-4575-BF9B-BA2B24266CB6}">
      <dgm:prSet/>
      <dgm:spPr/>
      <dgm:t>
        <a:bodyPr/>
        <a:lstStyle/>
        <a:p>
          <a:pPr>
            <a:defRPr cap="all"/>
          </a:pPr>
          <a:r>
            <a:rPr lang="en-US"/>
            <a:t>Machine Learning</a:t>
          </a:r>
        </a:p>
      </dgm:t>
    </dgm:pt>
    <dgm:pt modelId="{FC0BD518-A737-4557-94C4-072AFD1CD151}" type="parTrans" cxnId="{B5FC153F-8FF7-45E3-8BA9-5A4E6DBEA45A}">
      <dgm:prSet/>
      <dgm:spPr/>
      <dgm:t>
        <a:bodyPr/>
        <a:lstStyle/>
        <a:p>
          <a:endParaRPr lang="en-US"/>
        </a:p>
      </dgm:t>
    </dgm:pt>
    <dgm:pt modelId="{1DAED090-FADE-432C-9DAD-73AF92E4CF92}" type="sibTrans" cxnId="{B5FC153F-8FF7-45E3-8BA9-5A4E6DBEA45A}">
      <dgm:prSet/>
      <dgm:spPr/>
      <dgm:t>
        <a:bodyPr/>
        <a:lstStyle/>
        <a:p>
          <a:endParaRPr lang="en-US"/>
        </a:p>
      </dgm:t>
    </dgm:pt>
    <dgm:pt modelId="{84B7F3D4-8882-4570-9891-E852DA8BE8AC}">
      <dgm:prSet/>
      <dgm:spPr/>
      <dgm:t>
        <a:bodyPr/>
        <a:lstStyle/>
        <a:p>
          <a:pPr>
            <a:defRPr cap="all"/>
          </a:pPr>
          <a:r>
            <a:rPr lang="en-US"/>
            <a:t>Web Programming</a:t>
          </a:r>
        </a:p>
      </dgm:t>
    </dgm:pt>
    <dgm:pt modelId="{F9E1A1B0-E9F9-4C18-8877-1C1B292E44DF}" type="parTrans" cxnId="{ECC1487C-F05B-4142-85B0-74D88B61EBAA}">
      <dgm:prSet/>
      <dgm:spPr/>
      <dgm:t>
        <a:bodyPr/>
        <a:lstStyle/>
        <a:p>
          <a:endParaRPr lang="en-US"/>
        </a:p>
      </dgm:t>
    </dgm:pt>
    <dgm:pt modelId="{05440A96-FC0B-423A-A206-ABD6976E783D}" type="sibTrans" cxnId="{ECC1487C-F05B-4142-85B0-74D88B61EBAA}">
      <dgm:prSet/>
      <dgm:spPr/>
      <dgm:t>
        <a:bodyPr/>
        <a:lstStyle/>
        <a:p>
          <a:endParaRPr lang="en-US"/>
        </a:p>
      </dgm:t>
    </dgm:pt>
    <dgm:pt modelId="{00645C4D-CDF2-4E41-B4CC-173B982171E8}">
      <dgm:prSet/>
      <dgm:spPr/>
      <dgm:t>
        <a:bodyPr/>
        <a:lstStyle/>
        <a:p>
          <a:pPr>
            <a:defRPr cap="all"/>
          </a:pPr>
          <a:r>
            <a:rPr lang="en-US"/>
            <a:t>Web Scrapping</a:t>
          </a:r>
        </a:p>
      </dgm:t>
    </dgm:pt>
    <dgm:pt modelId="{8862B18F-B9FC-4497-A505-19462604AE7C}" type="parTrans" cxnId="{60E87E5B-16C3-470C-97D2-5EE4336BEA65}">
      <dgm:prSet/>
      <dgm:spPr/>
      <dgm:t>
        <a:bodyPr/>
        <a:lstStyle/>
        <a:p>
          <a:endParaRPr lang="en-US"/>
        </a:p>
      </dgm:t>
    </dgm:pt>
    <dgm:pt modelId="{C574E717-072D-42D7-82A3-BFCB6D287557}" type="sibTrans" cxnId="{60E87E5B-16C3-470C-97D2-5EE4336BEA65}">
      <dgm:prSet/>
      <dgm:spPr/>
      <dgm:t>
        <a:bodyPr/>
        <a:lstStyle/>
        <a:p>
          <a:endParaRPr lang="en-US"/>
        </a:p>
      </dgm:t>
    </dgm:pt>
    <dgm:pt modelId="{6FDAEAD9-6109-4CD2-B9A1-03EA16FC5114}" type="pres">
      <dgm:prSet presAssocID="{A29D221B-B93D-40B9-B1AB-ED2CD69051B8}" presName="root" presStyleCnt="0">
        <dgm:presLayoutVars>
          <dgm:dir/>
          <dgm:resizeHandles val="exact"/>
        </dgm:presLayoutVars>
      </dgm:prSet>
      <dgm:spPr/>
    </dgm:pt>
    <dgm:pt modelId="{571E4B04-EFE3-48AE-8398-01250A2F2B7E}" type="pres">
      <dgm:prSet presAssocID="{86AFCC5E-303C-42DF-BBD9-A7FC1B1BD878}" presName="compNode" presStyleCnt="0"/>
      <dgm:spPr/>
    </dgm:pt>
    <dgm:pt modelId="{51B0B410-D120-477F-95A0-456E10CB8E6F}" type="pres">
      <dgm:prSet presAssocID="{86AFCC5E-303C-42DF-BBD9-A7FC1B1BD878}" presName="iconBgRect" presStyleLbl="bgShp" presStyleIdx="0" presStyleCnt="4"/>
      <dgm:spPr/>
    </dgm:pt>
    <dgm:pt modelId="{27677294-3BD3-4E73-B20D-846BAD8BC8DE}" type="pres">
      <dgm:prSet presAssocID="{86AFCC5E-303C-42DF-BBD9-A7FC1B1BD8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37D1F0F-567C-48B8-B1F4-F88E6D977F98}" type="pres">
      <dgm:prSet presAssocID="{86AFCC5E-303C-42DF-BBD9-A7FC1B1BD878}" presName="spaceRect" presStyleCnt="0"/>
      <dgm:spPr/>
    </dgm:pt>
    <dgm:pt modelId="{4209B96A-61AA-467A-BDCD-87E871E7B87C}" type="pres">
      <dgm:prSet presAssocID="{86AFCC5E-303C-42DF-BBD9-A7FC1B1BD878}" presName="textRect" presStyleLbl="revTx" presStyleIdx="0" presStyleCnt="4">
        <dgm:presLayoutVars>
          <dgm:chMax val="1"/>
          <dgm:chPref val="1"/>
        </dgm:presLayoutVars>
      </dgm:prSet>
      <dgm:spPr/>
    </dgm:pt>
    <dgm:pt modelId="{46E6D8EE-7652-4F78-B688-E89614287672}" type="pres">
      <dgm:prSet presAssocID="{A8EDED46-9664-480E-A775-CB8A4BE6DD58}" presName="sibTrans" presStyleCnt="0"/>
      <dgm:spPr/>
    </dgm:pt>
    <dgm:pt modelId="{39FA0133-002A-4589-A045-43FE7384CE47}" type="pres">
      <dgm:prSet presAssocID="{3A050908-3D17-4575-BF9B-BA2B24266CB6}" presName="compNode" presStyleCnt="0"/>
      <dgm:spPr/>
    </dgm:pt>
    <dgm:pt modelId="{5056A8D8-12AB-4C8E-834A-9504CE26C539}" type="pres">
      <dgm:prSet presAssocID="{3A050908-3D17-4575-BF9B-BA2B24266CB6}" presName="iconBgRect" presStyleLbl="bgShp" presStyleIdx="1" presStyleCnt="4"/>
      <dgm:spPr/>
    </dgm:pt>
    <dgm:pt modelId="{4F7DFE21-5637-483F-B35A-E1161727B9DD}" type="pres">
      <dgm:prSet presAssocID="{3A050908-3D17-4575-BF9B-BA2B24266C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58223D-A415-46F1-B74E-CDDE6507EF8B}" type="pres">
      <dgm:prSet presAssocID="{3A050908-3D17-4575-BF9B-BA2B24266CB6}" presName="spaceRect" presStyleCnt="0"/>
      <dgm:spPr/>
    </dgm:pt>
    <dgm:pt modelId="{9031300C-F896-4699-AE40-BF3B2A0BD80C}" type="pres">
      <dgm:prSet presAssocID="{3A050908-3D17-4575-BF9B-BA2B24266CB6}" presName="textRect" presStyleLbl="revTx" presStyleIdx="1" presStyleCnt="4">
        <dgm:presLayoutVars>
          <dgm:chMax val="1"/>
          <dgm:chPref val="1"/>
        </dgm:presLayoutVars>
      </dgm:prSet>
      <dgm:spPr/>
    </dgm:pt>
    <dgm:pt modelId="{13D3D430-B683-4FB5-A45C-7FF090BF5604}" type="pres">
      <dgm:prSet presAssocID="{1DAED090-FADE-432C-9DAD-73AF92E4CF92}" presName="sibTrans" presStyleCnt="0"/>
      <dgm:spPr/>
    </dgm:pt>
    <dgm:pt modelId="{AFE5C1B7-4022-439C-8362-7ED72E7E5F68}" type="pres">
      <dgm:prSet presAssocID="{84B7F3D4-8882-4570-9891-E852DA8BE8AC}" presName="compNode" presStyleCnt="0"/>
      <dgm:spPr/>
    </dgm:pt>
    <dgm:pt modelId="{C80FB756-4BCB-4709-8D8E-54F62C188107}" type="pres">
      <dgm:prSet presAssocID="{84B7F3D4-8882-4570-9891-E852DA8BE8AC}" presName="iconBgRect" presStyleLbl="bgShp" presStyleIdx="2" presStyleCnt="4"/>
      <dgm:spPr/>
    </dgm:pt>
    <dgm:pt modelId="{81B8A636-7FB2-4FEB-9A71-BE7533A95E08}" type="pres">
      <dgm:prSet presAssocID="{84B7F3D4-8882-4570-9891-E852DA8BE8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C88C026-677E-4F71-A289-FA366AF517EE}" type="pres">
      <dgm:prSet presAssocID="{84B7F3D4-8882-4570-9891-E852DA8BE8AC}" presName="spaceRect" presStyleCnt="0"/>
      <dgm:spPr/>
    </dgm:pt>
    <dgm:pt modelId="{136E8386-79D0-4312-823E-43295D94EC84}" type="pres">
      <dgm:prSet presAssocID="{84B7F3D4-8882-4570-9891-E852DA8BE8AC}" presName="textRect" presStyleLbl="revTx" presStyleIdx="2" presStyleCnt="4">
        <dgm:presLayoutVars>
          <dgm:chMax val="1"/>
          <dgm:chPref val="1"/>
        </dgm:presLayoutVars>
      </dgm:prSet>
      <dgm:spPr/>
    </dgm:pt>
    <dgm:pt modelId="{B0E15DB8-A884-436C-A40B-2465C3E32E8D}" type="pres">
      <dgm:prSet presAssocID="{05440A96-FC0B-423A-A206-ABD6976E783D}" presName="sibTrans" presStyleCnt="0"/>
      <dgm:spPr/>
    </dgm:pt>
    <dgm:pt modelId="{256BC6D8-4BF9-4F75-A791-48526402CCBE}" type="pres">
      <dgm:prSet presAssocID="{00645C4D-CDF2-4E41-B4CC-173B982171E8}" presName="compNode" presStyleCnt="0"/>
      <dgm:spPr/>
    </dgm:pt>
    <dgm:pt modelId="{BB46A0B2-C9B8-47F4-8C96-E6F1FCF7273E}" type="pres">
      <dgm:prSet presAssocID="{00645C4D-CDF2-4E41-B4CC-173B982171E8}" presName="iconBgRect" presStyleLbl="bgShp" presStyleIdx="3" presStyleCnt="4"/>
      <dgm:spPr/>
    </dgm:pt>
    <dgm:pt modelId="{5DE37D6E-6D35-4D95-9B8F-D5FEEE7003D8}" type="pres">
      <dgm:prSet presAssocID="{00645C4D-CDF2-4E41-B4CC-173B982171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9DA5503-CFBD-4047-9B80-47913DB4879F}" type="pres">
      <dgm:prSet presAssocID="{00645C4D-CDF2-4E41-B4CC-173B982171E8}" presName="spaceRect" presStyleCnt="0"/>
      <dgm:spPr/>
    </dgm:pt>
    <dgm:pt modelId="{B752A95E-6D2B-4FB4-9C0E-B23163403750}" type="pres">
      <dgm:prSet presAssocID="{00645C4D-CDF2-4E41-B4CC-173B982171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FC153F-8FF7-45E3-8BA9-5A4E6DBEA45A}" srcId="{A29D221B-B93D-40B9-B1AB-ED2CD69051B8}" destId="{3A050908-3D17-4575-BF9B-BA2B24266CB6}" srcOrd="1" destOrd="0" parTransId="{FC0BD518-A737-4557-94C4-072AFD1CD151}" sibTransId="{1DAED090-FADE-432C-9DAD-73AF92E4CF92}"/>
    <dgm:cxn modelId="{60E87E5B-16C3-470C-97D2-5EE4336BEA65}" srcId="{A29D221B-B93D-40B9-B1AB-ED2CD69051B8}" destId="{00645C4D-CDF2-4E41-B4CC-173B982171E8}" srcOrd="3" destOrd="0" parTransId="{8862B18F-B9FC-4497-A505-19462604AE7C}" sibTransId="{C574E717-072D-42D7-82A3-BFCB6D287557}"/>
    <dgm:cxn modelId="{61F88757-124D-4EE6-AEBC-D838269FC5AD}" type="presOf" srcId="{3A050908-3D17-4575-BF9B-BA2B24266CB6}" destId="{9031300C-F896-4699-AE40-BF3B2A0BD80C}" srcOrd="0" destOrd="0" presId="urn:microsoft.com/office/officeart/2018/5/layout/IconCircleLabelList"/>
    <dgm:cxn modelId="{ECC1487C-F05B-4142-85B0-74D88B61EBAA}" srcId="{A29D221B-B93D-40B9-B1AB-ED2CD69051B8}" destId="{84B7F3D4-8882-4570-9891-E852DA8BE8AC}" srcOrd="2" destOrd="0" parTransId="{F9E1A1B0-E9F9-4C18-8877-1C1B292E44DF}" sibTransId="{05440A96-FC0B-423A-A206-ABD6976E783D}"/>
    <dgm:cxn modelId="{91B93197-8922-45D2-B1F6-5E15A4B7B837}" type="presOf" srcId="{A29D221B-B93D-40B9-B1AB-ED2CD69051B8}" destId="{6FDAEAD9-6109-4CD2-B9A1-03EA16FC5114}" srcOrd="0" destOrd="0" presId="urn:microsoft.com/office/officeart/2018/5/layout/IconCircleLabelList"/>
    <dgm:cxn modelId="{D658459D-687C-4AF3-B1E9-C94471F353FD}" type="presOf" srcId="{00645C4D-CDF2-4E41-B4CC-173B982171E8}" destId="{B752A95E-6D2B-4FB4-9C0E-B23163403750}" srcOrd="0" destOrd="0" presId="urn:microsoft.com/office/officeart/2018/5/layout/IconCircleLabelList"/>
    <dgm:cxn modelId="{39F5EBD0-DC2D-4539-8DDD-9BFA736F0E50}" srcId="{A29D221B-B93D-40B9-B1AB-ED2CD69051B8}" destId="{86AFCC5E-303C-42DF-BBD9-A7FC1B1BD878}" srcOrd="0" destOrd="0" parTransId="{9CFD92DF-5E24-4904-AA8E-9A890215A57D}" sibTransId="{A8EDED46-9664-480E-A775-CB8A4BE6DD58}"/>
    <dgm:cxn modelId="{7EA5EDEE-6CDB-4D49-A90F-B8BE666B7196}" type="presOf" srcId="{86AFCC5E-303C-42DF-BBD9-A7FC1B1BD878}" destId="{4209B96A-61AA-467A-BDCD-87E871E7B87C}" srcOrd="0" destOrd="0" presId="urn:microsoft.com/office/officeart/2018/5/layout/IconCircleLabelList"/>
    <dgm:cxn modelId="{A798F7F5-680E-4674-B8DF-BE5CD42003A6}" type="presOf" srcId="{84B7F3D4-8882-4570-9891-E852DA8BE8AC}" destId="{136E8386-79D0-4312-823E-43295D94EC84}" srcOrd="0" destOrd="0" presId="urn:microsoft.com/office/officeart/2018/5/layout/IconCircleLabelList"/>
    <dgm:cxn modelId="{9C7F13D4-EA95-4716-8946-DDE1A2E3BC7C}" type="presParOf" srcId="{6FDAEAD9-6109-4CD2-B9A1-03EA16FC5114}" destId="{571E4B04-EFE3-48AE-8398-01250A2F2B7E}" srcOrd="0" destOrd="0" presId="urn:microsoft.com/office/officeart/2018/5/layout/IconCircleLabelList"/>
    <dgm:cxn modelId="{DE62A2B3-98D6-485A-BBC2-A2B27CA8B07E}" type="presParOf" srcId="{571E4B04-EFE3-48AE-8398-01250A2F2B7E}" destId="{51B0B410-D120-477F-95A0-456E10CB8E6F}" srcOrd="0" destOrd="0" presId="urn:microsoft.com/office/officeart/2018/5/layout/IconCircleLabelList"/>
    <dgm:cxn modelId="{52AF5A8B-9B87-43F4-A11B-7AD8C1000656}" type="presParOf" srcId="{571E4B04-EFE3-48AE-8398-01250A2F2B7E}" destId="{27677294-3BD3-4E73-B20D-846BAD8BC8DE}" srcOrd="1" destOrd="0" presId="urn:microsoft.com/office/officeart/2018/5/layout/IconCircleLabelList"/>
    <dgm:cxn modelId="{16142F16-F77A-420A-AA07-0D7DEE14AF29}" type="presParOf" srcId="{571E4B04-EFE3-48AE-8398-01250A2F2B7E}" destId="{F37D1F0F-567C-48B8-B1F4-F88E6D977F98}" srcOrd="2" destOrd="0" presId="urn:microsoft.com/office/officeart/2018/5/layout/IconCircleLabelList"/>
    <dgm:cxn modelId="{72649874-CCA5-4BB5-9802-6BFB6BAC39DD}" type="presParOf" srcId="{571E4B04-EFE3-48AE-8398-01250A2F2B7E}" destId="{4209B96A-61AA-467A-BDCD-87E871E7B87C}" srcOrd="3" destOrd="0" presId="urn:microsoft.com/office/officeart/2018/5/layout/IconCircleLabelList"/>
    <dgm:cxn modelId="{40F07231-9F1D-4A0D-81BF-3660208D45A8}" type="presParOf" srcId="{6FDAEAD9-6109-4CD2-B9A1-03EA16FC5114}" destId="{46E6D8EE-7652-4F78-B688-E89614287672}" srcOrd="1" destOrd="0" presId="urn:microsoft.com/office/officeart/2018/5/layout/IconCircleLabelList"/>
    <dgm:cxn modelId="{709E7F5E-8E6F-4FC6-A082-B72D18C9D522}" type="presParOf" srcId="{6FDAEAD9-6109-4CD2-B9A1-03EA16FC5114}" destId="{39FA0133-002A-4589-A045-43FE7384CE47}" srcOrd="2" destOrd="0" presId="urn:microsoft.com/office/officeart/2018/5/layout/IconCircleLabelList"/>
    <dgm:cxn modelId="{6E879579-7365-4199-A9C2-CD37D44AB2A5}" type="presParOf" srcId="{39FA0133-002A-4589-A045-43FE7384CE47}" destId="{5056A8D8-12AB-4C8E-834A-9504CE26C539}" srcOrd="0" destOrd="0" presId="urn:microsoft.com/office/officeart/2018/5/layout/IconCircleLabelList"/>
    <dgm:cxn modelId="{E3D63046-14C7-4A5B-BBBE-8A57969F4C88}" type="presParOf" srcId="{39FA0133-002A-4589-A045-43FE7384CE47}" destId="{4F7DFE21-5637-483F-B35A-E1161727B9DD}" srcOrd="1" destOrd="0" presId="urn:microsoft.com/office/officeart/2018/5/layout/IconCircleLabelList"/>
    <dgm:cxn modelId="{DACB5F1D-70D4-42B2-99CF-0202A04008BA}" type="presParOf" srcId="{39FA0133-002A-4589-A045-43FE7384CE47}" destId="{4458223D-A415-46F1-B74E-CDDE6507EF8B}" srcOrd="2" destOrd="0" presId="urn:microsoft.com/office/officeart/2018/5/layout/IconCircleLabelList"/>
    <dgm:cxn modelId="{15D36138-1E9B-4663-8FF9-2885C49088B6}" type="presParOf" srcId="{39FA0133-002A-4589-A045-43FE7384CE47}" destId="{9031300C-F896-4699-AE40-BF3B2A0BD80C}" srcOrd="3" destOrd="0" presId="urn:microsoft.com/office/officeart/2018/5/layout/IconCircleLabelList"/>
    <dgm:cxn modelId="{0A66C7DB-FAAB-43A2-AF1A-13F43925B1BF}" type="presParOf" srcId="{6FDAEAD9-6109-4CD2-B9A1-03EA16FC5114}" destId="{13D3D430-B683-4FB5-A45C-7FF090BF5604}" srcOrd="3" destOrd="0" presId="urn:microsoft.com/office/officeart/2018/5/layout/IconCircleLabelList"/>
    <dgm:cxn modelId="{5FA23040-7503-4E36-82C7-BECBEFAF09B1}" type="presParOf" srcId="{6FDAEAD9-6109-4CD2-B9A1-03EA16FC5114}" destId="{AFE5C1B7-4022-439C-8362-7ED72E7E5F68}" srcOrd="4" destOrd="0" presId="urn:microsoft.com/office/officeart/2018/5/layout/IconCircleLabelList"/>
    <dgm:cxn modelId="{FF327F59-6877-4D98-9AEA-6FCB91810489}" type="presParOf" srcId="{AFE5C1B7-4022-439C-8362-7ED72E7E5F68}" destId="{C80FB756-4BCB-4709-8D8E-54F62C188107}" srcOrd="0" destOrd="0" presId="urn:microsoft.com/office/officeart/2018/5/layout/IconCircleLabelList"/>
    <dgm:cxn modelId="{C2DD0431-DD10-46D9-BD4C-F45B5905AABB}" type="presParOf" srcId="{AFE5C1B7-4022-439C-8362-7ED72E7E5F68}" destId="{81B8A636-7FB2-4FEB-9A71-BE7533A95E08}" srcOrd="1" destOrd="0" presId="urn:microsoft.com/office/officeart/2018/5/layout/IconCircleLabelList"/>
    <dgm:cxn modelId="{E5FEFA36-C4A8-4339-97B6-A0AC57340419}" type="presParOf" srcId="{AFE5C1B7-4022-439C-8362-7ED72E7E5F68}" destId="{1C88C026-677E-4F71-A289-FA366AF517EE}" srcOrd="2" destOrd="0" presId="urn:microsoft.com/office/officeart/2018/5/layout/IconCircleLabelList"/>
    <dgm:cxn modelId="{BDB574B6-97BB-4946-8BB8-D3D5910248E8}" type="presParOf" srcId="{AFE5C1B7-4022-439C-8362-7ED72E7E5F68}" destId="{136E8386-79D0-4312-823E-43295D94EC84}" srcOrd="3" destOrd="0" presId="urn:microsoft.com/office/officeart/2018/5/layout/IconCircleLabelList"/>
    <dgm:cxn modelId="{9A983ADF-E9F1-456C-886D-43930E86EC52}" type="presParOf" srcId="{6FDAEAD9-6109-4CD2-B9A1-03EA16FC5114}" destId="{B0E15DB8-A884-436C-A40B-2465C3E32E8D}" srcOrd="5" destOrd="0" presId="urn:microsoft.com/office/officeart/2018/5/layout/IconCircleLabelList"/>
    <dgm:cxn modelId="{9E71F787-1C00-4DDF-8418-BFB78D19446A}" type="presParOf" srcId="{6FDAEAD9-6109-4CD2-B9A1-03EA16FC5114}" destId="{256BC6D8-4BF9-4F75-A791-48526402CCBE}" srcOrd="6" destOrd="0" presId="urn:microsoft.com/office/officeart/2018/5/layout/IconCircleLabelList"/>
    <dgm:cxn modelId="{462ED365-4B11-4700-BEDC-C0FA40EA41A0}" type="presParOf" srcId="{256BC6D8-4BF9-4F75-A791-48526402CCBE}" destId="{BB46A0B2-C9B8-47F4-8C96-E6F1FCF7273E}" srcOrd="0" destOrd="0" presId="urn:microsoft.com/office/officeart/2018/5/layout/IconCircleLabelList"/>
    <dgm:cxn modelId="{F760FF59-8C53-45AE-B174-443ECE2BB1D7}" type="presParOf" srcId="{256BC6D8-4BF9-4F75-A791-48526402CCBE}" destId="{5DE37D6E-6D35-4D95-9B8F-D5FEEE7003D8}" srcOrd="1" destOrd="0" presId="urn:microsoft.com/office/officeart/2018/5/layout/IconCircleLabelList"/>
    <dgm:cxn modelId="{6C214580-3A1E-4123-910B-2906CB06D759}" type="presParOf" srcId="{256BC6D8-4BF9-4F75-A791-48526402CCBE}" destId="{49DA5503-CFBD-4047-9B80-47913DB4879F}" srcOrd="2" destOrd="0" presId="urn:microsoft.com/office/officeart/2018/5/layout/IconCircleLabelList"/>
    <dgm:cxn modelId="{94F7EDFF-C2CB-4DDD-9DBB-5F85B8278519}" type="presParOf" srcId="{256BC6D8-4BF9-4F75-A791-48526402CCBE}" destId="{B752A95E-6D2B-4FB4-9C0E-B231634037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BD977-D0D3-4B34-B1BF-79454972EAC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0B701A0-52AE-4299-A08A-6B39AB561A5B}">
      <dgm:prSet/>
      <dgm:spPr/>
      <dgm:t>
        <a:bodyPr/>
        <a:lstStyle/>
        <a:p>
          <a:r>
            <a:rPr lang="en-US" dirty="0"/>
            <a:t>Boolean Type		bool</a:t>
          </a:r>
        </a:p>
      </dgm:t>
    </dgm:pt>
    <dgm:pt modelId="{8DFFE8F8-6DCF-4EC9-AD64-654F4FF62B13}" type="parTrans" cxnId="{A61302B3-0F29-40B5-9EAB-9E1FA3B1305A}">
      <dgm:prSet/>
      <dgm:spPr/>
      <dgm:t>
        <a:bodyPr/>
        <a:lstStyle/>
        <a:p>
          <a:endParaRPr lang="en-US"/>
        </a:p>
      </dgm:t>
    </dgm:pt>
    <dgm:pt modelId="{D0D1D896-4D5A-4E57-A669-2549903B03F7}" type="sibTrans" cxnId="{A61302B3-0F29-40B5-9EAB-9E1FA3B1305A}">
      <dgm:prSet/>
      <dgm:spPr/>
      <dgm:t>
        <a:bodyPr/>
        <a:lstStyle/>
        <a:p>
          <a:endParaRPr lang="en-US"/>
        </a:p>
      </dgm:t>
    </dgm:pt>
    <dgm:pt modelId="{4A0870D2-1C90-4FA0-A8C5-B4466AF3F6C5}">
      <dgm:prSet/>
      <dgm:spPr/>
      <dgm:t>
        <a:bodyPr/>
        <a:lstStyle/>
        <a:p>
          <a:r>
            <a:rPr lang="en-US"/>
            <a:t>Numeric Type		float, int</a:t>
          </a:r>
        </a:p>
      </dgm:t>
    </dgm:pt>
    <dgm:pt modelId="{606B2468-66F1-450D-94B9-F42DF92A8454}" type="parTrans" cxnId="{B2AD8B65-6DCE-4EE6-BC64-219228EAD965}">
      <dgm:prSet/>
      <dgm:spPr/>
      <dgm:t>
        <a:bodyPr/>
        <a:lstStyle/>
        <a:p>
          <a:endParaRPr lang="en-US"/>
        </a:p>
      </dgm:t>
    </dgm:pt>
    <dgm:pt modelId="{FE9D8760-0A39-44AD-87D6-95FABE20AB1C}" type="sibTrans" cxnId="{B2AD8B65-6DCE-4EE6-BC64-219228EAD965}">
      <dgm:prSet/>
      <dgm:spPr/>
      <dgm:t>
        <a:bodyPr/>
        <a:lstStyle/>
        <a:p>
          <a:endParaRPr lang="en-US"/>
        </a:p>
      </dgm:t>
    </dgm:pt>
    <dgm:pt modelId="{1EA0886D-66F5-4936-AE99-95F553463B61}">
      <dgm:prSet/>
      <dgm:spPr/>
      <dgm:t>
        <a:bodyPr/>
        <a:lstStyle/>
        <a:p>
          <a:r>
            <a:rPr lang="en-US" dirty="0"/>
            <a:t>Text Type		str</a:t>
          </a:r>
        </a:p>
      </dgm:t>
    </dgm:pt>
    <dgm:pt modelId="{E9C7FB69-E3CB-4E2B-AFFA-66E8804836D5}" type="parTrans" cxnId="{A6A36209-B9FA-4D8E-B2C1-A17C9E9415DC}">
      <dgm:prSet/>
      <dgm:spPr/>
      <dgm:t>
        <a:bodyPr/>
        <a:lstStyle/>
        <a:p>
          <a:endParaRPr lang="en-US"/>
        </a:p>
      </dgm:t>
    </dgm:pt>
    <dgm:pt modelId="{E1B67B79-AD3B-4B66-959F-A45640839FEA}" type="sibTrans" cxnId="{A6A36209-B9FA-4D8E-B2C1-A17C9E9415DC}">
      <dgm:prSet/>
      <dgm:spPr/>
      <dgm:t>
        <a:bodyPr/>
        <a:lstStyle/>
        <a:p>
          <a:endParaRPr lang="en-US"/>
        </a:p>
      </dgm:t>
    </dgm:pt>
    <dgm:pt modelId="{038C555B-A559-4E2A-A491-07321FAEE0B5}">
      <dgm:prSet/>
      <dgm:spPr/>
      <dgm:t>
        <a:bodyPr/>
        <a:lstStyle/>
        <a:p>
          <a:r>
            <a:rPr lang="en-US"/>
            <a:t>Sequence Type		list, tuple</a:t>
          </a:r>
        </a:p>
      </dgm:t>
    </dgm:pt>
    <dgm:pt modelId="{85F4AE5E-786D-4E01-9FE7-EE6827234E59}" type="parTrans" cxnId="{CA344819-4E16-4B6E-8722-4BE6453783E2}">
      <dgm:prSet/>
      <dgm:spPr/>
      <dgm:t>
        <a:bodyPr/>
        <a:lstStyle/>
        <a:p>
          <a:endParaRPr lang="en-US"/>
        </a:p>
      </dgm:t>
    </dgm:pt>
    <dgm:pt modelId="{B6BDF725-7191-45D8-A3F3-CC64EE1965A7}" type="sibTrans" cxnId="{CA344819-4E16-4B6E-8722-4BE6453783E2}">
      <dgm:prSet/>
      <dgm:spPr/>
      <dgm:t>
        <a:bodyPr/>
        <a:lstStyle/>
        <a:p>
          <a:endParaRPr lang="en-US"/>
        </a:p>
      </dgm:t>
    </dgm:pt>
    <dgm:pt modelId="{D11860EE-5F3A-4D39-8FBD-01DD3D3D7AB8}">
      <dgm:prSet/>
      <dgm:spPr/>
      <dgm:t>
        <a:bodyPr/>
        <a:lstStyle/>
        <a:p>
          <a:r>
            <a:rPr lang="en-US" dirty="0"/>
            <a:t>Mapping Type		</a:t>
          </a:r>
          <a:r>
            <a:rPr lang="en-US" dirty="0" err="1"/>
            <a:t>dict</a:t>
          </a:r>
          <a:endParaRPr lang="en-US" dirty="0"/>
        </a:p>
      </dgm:t>
    </dgm:pt>
    <dgm:pt modelId="{5E588B94-D6CB-4E84-AA85-75D209DFDBC2}" type="parTrans" cxnId="{43C5B44E-6F96-4915-81ED-3AE102878AAC}">
      <dgm:prSet/>
      <dgm:spPr/>
      <dgm:t>
        <a:bodyPr/>
        <a:lstStyle/>
        <a:p>
          <a:endParaRPr lang="en-US"/>
        </a:p>
      </dgm:t>
    </dgm:pt>
    <dgm:pt modelId="{D4F42DC3-8EA8-4C6A-85A7-87B214F6C1A5}" type="sibTrans" cxnId="{43C5B44E-6F96-4915-81ED-3AE102878AAC}">
      <dgm:prSet/>
      <dgm:spPr/>
      <dgm:t>
        <a:bodyPr/>
        <a:lstStyle/>
        <a:p>
          <a:endParaRPr lang="en-US"/>
        </a:p>
      </dgm:t>
    </dgm:pt>
    <dgm:pt modelId="{15E3F907-12D9-4A20-A3A5-DB8321A5ABCC}" type="pres">
      <dgm:prSet presAssocID="{9E0BD977-D0D3-4B34-B1BF-79454972EAC3}" presName="linear" presStyleCnt="0">
        <dgm:presLayoutVars>
          <dgm:animLvl val="lvl"/>
          <dgm:resizeHandles val="exact"/>
        </dgm:presLayoutVars>
      </dgm:prSet>
      <dgm:spPr/>
    </dgm:pt>
    <dgm:pt modelId="{22E43CAE-B03A-4DCF-8969-53C5EC27970B}" type="pres">
      <dgm:prSet presAssocID="{20B701A0-52AE-4299-A08A-6B39AB561A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F74780D-6A87-4659-905B-248906BDEA20}" type="pres">
      <dgm:prSet presAssocID="{D0D1D896-4D5A-4E57-A669-2549903B03F7}" presName="spacer" presStyleCnt="0"/>
      <dgm:spPr/>
    </dgm:pt>
    <dgm:pt modelId="{3D95494E-22A2-4862-9C36-47A270142607}" type="pres">
      <dgm:prSet presAssocID="{4A0870D2-1C90-4FA0-A8C5-B4466AF3F6C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06C79E5-E47A-43D1-8A9B-8E4A48D1C0D6}" type="pres">
      <dgm:prSet presAssocID="{FE9D8760-0A39-44AD-87D6-95FABE20AB1C}" presName="spacer" presStyleCnt="0"/>
      <dgm:spPr/>
    </dgm:pt>
    <dgm:pt modelId="{C56B16AD-EDB1-448F-8CAA-FF8082391C2A}" type="pres">
      <dgm:prSet presAssocID="{1EA0886D-66F5-4936-AE99-95F553463B6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922EFF8-E2B1-488A-8EAD-EE4DFD7C1A04}" type="pres">
      <dgm:prSet presAssocID="{E1B67B79-AD3B-4B66-959F-A45640839FEA}" presName="spacer" presStyleCnt="0"/>
      <dgm:spPr/>
    </dgm:pt>
    <dgm:pt modelId="{54656279-DB58-42C4-AF00-BF8CFC02D8C0}" type="pres">
      <dgm:prSet presAssocID="{038C555B-A559-4E2A-A491-07321FAEE0B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B6B4DDA-2041-48D8-8F05-04A3CB37849D}" type="pres">
      <dgm:prSet presAssocID="{B6BDF725-7191-45D8-A3F3-CC64EE1965A7}" presName="spacer" presStyleCnt="0"/>
      <dgm:spPr/>
    </dgm:pt>
    <dgm:pt modelId="{0D0F1005-4972-4497-94D5-0E9AD8C1D199}" type="pres">
      <dgm:prSet presAssocID="{D11860EE-5F3A-4D39-8FBD-01DD3D3D7AB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6A36209-B9FA-4D8E-B2C1-A17C9E9415DC}" srcId="{9E0BD977-D0D3-4B34-B1BF-79454972EAC3}" destId="{1EA0886D-66F5-4936-AE99-95F553463B61}" srcOrd="2" destOrd="0" parTransId="{E9C7FB69-E3CB-4E2B-AFFA-66E8804836D5}" sibTransId="{E1B67B79-AD3B-4B66-959F-A45640839FEA}"/>
    <dgm:cxn modelId="{CA344819-4E16-4B6E-8722-4BE6453783E2}" srcId="{9E0BD977-D0D3-4B34-B1BF-79454972EAC3}" destId="{038C555B-A559-4E2A-A491-07321FAEE0B5}" srcOrd="3" destOrd="0" parTransId="{85F4AE5E-786D-4E01-9FE7-EE6827234E59}" sibTransId="{B6BDF725-7191-45D8-A3F3-CC64EE1965A7}"/>
    <dgm:cxn modelId="{A081FA63-5110-4ADD-8DFC-BDBEF27D4364}" type="presOf" srcId="{4A0870D2-1C90-4FA0-A8C5-B4466AF3F6C5}" destId="{3D95494E-22A2-4862-9C36-47A270142607}" srcOrd="0" destOrd="0" presId="urn:microsoft.com/office/officeart/2005/8/layout/vList2"/>
    <dgm:cxn modelId="{B2AD8B65-6DCE-4EE6-BC64-219228EAD965}" srcId="{9E0BD977-D0D3-4B34-B1BF-79454972EAC3}" destId="{4A0870D2-1C90-4FA0-A8C5-B4466AF3F6C5}" srcOrd="1" destOrd="0" parTransId="{606B2468-66F1-450D-94B9-F42DF92A8454}" sibTransId="{FE9D8760-0A39-44AD-87D6-95FABE20AB1C}"/>
    <dgm:cxn modelId="{99E21C6C-15A8-4B07-9273-7AE9CB7BF601}" type="presOf" srcId="{D11860EE-5F3A-4D39-8FBD-01DD3D3D7AB8}" destId="{0D0F1005-4972-4497-94D5-0E9AD8C1D199}" srcOrd="0" destOrd="0" presId="urn:microsoft.com/office/officeart/2005/8/layout/vList2"/>
    <dgm:cxn modelId="{43C5B44E-6F96-4915-81ED-3AE102878AAC}" srcId="{9E0BD977-D0D3-4B34-B1BF-79454972EAC3}" destId="{D11860EE-5F3A-4D39-8FBD-01DD3D3D7AB8}" srcOrd="4" destOrd="0" parTransId="{5E588B94-D6CB-4E84-AA85-75D209DFDBC2}" sibTransId="{D4F42DC3-8EA8-4C6A-85A7-87B214F6C1A5}"/>
    <dgm:cxn modelId="{B360A371-0223-4BF4-8AFC-6E2B6F21001B}" type="presOf" srcId="{20B701A0-52AE-4299-A08A-6B39AB561A5B}" destId="{22E43CAE-B03A-4DCF-8969-53C5EC27970B}" srcOrd="0" destOrd="0" presId="urn:microsoft.com/office/officeart/2005/8/layout/vList2"/>
    <dgm:cxn modelId="{1BE5F795-42F8-4E79-A130-00BECA6C854C}" type="presOf" srcId="{1EA0886D-66F5-4936-AE99-95F553463B61}" destId="{C56B16AD-EDB1-448F-8CAA-FF8082391C2A}" srcOrd="0" destOrd="0" presId="urn:microsoft.com/office/officeart/2005/8/layout/vList2"/>
    <dgm:cxn modelId="{24F6AC99-22FA-420E-962C-21150CF89F88}" type="presOf" srcId="{9E0BD977-D0D3-4B34-B1BF-79454972EAC3}" destId="{15E3F907-12D9-4A20-A3A5-DB8321A5ABCC}" srcOrd="0" destOrd="0" presId="urn:microsoft.com/office/officeart/2005/8/layout/vList2"/>
    <dgm:cxn modelId="{A61302B3-0F29-40B5-9EAB-9E1FA3B1305A}" srcId="{9E0BD977-D0D3-4B34-B1BF-79454972EAC3}" destId="{20B701A0-52AE-4299-A08A-6B39AB561A5B}" srcOrd="0" destOrd="0" parTransId="{8DFFE8F8-6DCF-4EC9-AD64-654F4FF62B13}" sibTransId="{D0D1D896-4D5A-4E57-A669-2549903B03F7}"/>
    <dgm:cxn modelId="{9670C9C3-832A-43E9-88C8-CD7E9598B2A3}" type="presOf" srcId="{038C555B-A559-4E2A-A491-07321FAEE0B5}" destId="{54656279-DB58-42C4-AF00-BF8CFC02D8C0}" srcOrd="0" destOrd="0" presId="urn:microsoft.com/office/officeart/2005/8/layout/vList2"/>
    <dgm:cxn modelId="{0A4B64CF-88EE-4A89-84B8-2F05E8DA75DD}" type="presParOf" srcId="{15E3F907-12D9-4A20-A3A5-DB8321A5ABCC}" destId="{22E43CAE-B03A-4DCF-8969-53C5EC27970B}" srcOrd="0" destOrd="0" presId="urn:microsoft.com/office/officeart/2005/8/layout/vList2"/>
    <dgm:cxn modelId="{EF5C2202-FFAA-4006-BD99-D3E02F6C7E16}" type="presParOf" srcId="{15E3F907-12D9-4A20-A3A5-DB8321A5ABCC}" destId="{6F74780D-6A87-4659-905B-248906BDEA20}" srcOrd="1" destOrd="0" presId="urn:microsoft.com/office/officeart/2005/8/layout/vList2"/>
    <dgm:cxn modelId="{A96F7E1E-CEC4-4270-A6E3-FB6EA0869DCF}" type="presParOf" srcId="{15E3F907-12D9-4A20-A3A5-DB8321A5ABCC}" destId="{3D95494E-22A2-4862-9C36-47A270142607}" srcOrd="2" destOrd="0" presId="urn:microsoft.com/office/officeart/2005/8/layout/vList2"/>
    <dgm:cxn modelId="{BB044EDA-2154-4BE5-8E69-1306C357164C}" type="presParOf" srcId="{15E3F907-12D9-4A20-A3A5-DB8321A5ABCC}" destId="{206C79E5-E47A-43D1-8A9B-8E4A48D1C0D6}" srcOrd="3" destOrd="0" presId="urn:microsoft.com/office/officeart/2005/8/layout/vList2"/>
    <dgm:cxn modelId="{E6ACBE60-680F-42C5-B7ED-B901DE62C1D9}" type="presParOf" srcId="{15E3F907-12D9-4A20-A3A5-DB8321A5ABCC}" destId="{C56B16AD-EDB1-448F-8CAA-FF8082391C2A}" srcOrd="4" destOrd="0" presId="urn:microsoft.com/office/officeart/2005/8/layout/vList2"/>
    <dgm:cxn modelId="{47FB3239-6B2E-4C82-844F-3A31CBDE24AA}" type="presParOf" srcId="{15E3F907-12D9-4A20-A3A5-DB8321A5ABCC}" destId="{1922EFF8-E2B1-488A-8EAD-EE4DFD7C1A04}" srcOrd="5" destOrd="0" presId="urn:microsoft.com/office/officeart/2005/8/layout/vList2"/>
    <dgm:cxn modelId="{F3628FB8-AEEF-446D-82F8-3DA76A35DFDA}" type="presParOf" srcId="{15E3F907-12D9-4A20-A3A5-DB8321A5ABCC}" destId="{54656279-DB58-42C4-AF00-BF8CFC02D8C0}" srcOrd="6" destOrd="0" presId="urn:microsoft.com/office/officeart/2005/8/layout/vList2"/>
    <dgm:cxn modelId="{33B29649-23D5-4373-BEE7-E3671C6B0B45}" type="presParOf" srcId="{15E3F907-12D9-4A20-A3A5-DB8321A5ABCC}" destId="{3B6B4DDA-2041-48D8-8F05-04A3CB37849D}" srcOrd="7" destOrd="0" presId="urn:microsoft.com/office/officeart/2005/8/layout/vList2"/>
    <dgm:cxn modelId="{2FEE7385-3114-40A5-8447-AE4EE30C7FC2}" type="presParOf" srcId="{15E3F907-12D9-4A20-A3A5-DB8321A5ABCC}" destId="{0D0F1005-4972-4497-94D5-0E9AD8C1D19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0B410-D120-477F-95A0-456E10CB8E6F}">
      <dsp:nvSpPr>
        <dsp:cNvPr id="0" name=""/>
        <dsp:cNvSpPr/>
      </dsp:nvSpPr>
      <dsp:spPr>
        <a:xfrm>
          <a:off x="973190" y="642236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77294-3BD3-4E73-B20D-846BAD8BC8DE}">
      <dsp:nvSpPr>
        <dsp:cNvPr id="0" name=""/>
        <dsp:cNvSpPr/>
      </dsp:nvSpPr>
      <dsp:spPr>
        <a:xfrm>
          <a:off x="1242597" y="911643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9B96A-61AA-467A-BDCD-87E871E7B87C}">
      <dsp:nvSpPr>
        <dsp:cNvPr id="0" name=""/>
        <dsp:cNvSpPr/>
      </dsp:nvSpPr>
      <dsp:spPr>
        <a:xfrm>
          <a:off x="569079" y="2300126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Data Visualization</a:t>
          </a:r>
        </a:p>
      </dsp:txBody>
      <dsp:txXfrm>
        <a:off x="569079" y="2300126"/>
        <a:ext cx="2072362" cy="720000"/>
      </dsp:txXfrm>
    </dsp:sp>
    <dsp:sp modelId="{5056A8D8-12AB-4C8E-834A-9504CE26C539}">
      <dsp:nvSpPr>
        <dsp:cNvPr id="0" name=""/>
        <dsp:cNvSpPr/>
      </dsp:nvSpPr>
      <dsp:spPr>
        <a:xfrm>
          <a:off x="3408216" y="642236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DFE21-5637-483F-B35A-E1161727B9DD}">
      <dsp:nvSpPr>
        <dsp:cNvPr id="0" name=""/>
        <dsp:cNvSpPr/>
      </dsp:nvSpPr>
      <dsp:spPr>
        <a:xfrm>
          <a:off x="3677623" y="911643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1300C-F896-4699-AE40-BF3B2A0BD80C}">
      <dsp:nvSpPr>
        <dsp:cNvPr id="0" name=""/>
        <dsp:cNvSpPr/>
      </dsp:nvSpPr>
      <dsp:spPr>
        <a:xfrm>
          <a:off x="3004105" y="2300126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Machine Learning</a:t>
          </a:r>
        </a:p>
      </dsp:txBody>
      <dsp:txXfrm>
        <a:off x="3004105" y="2300126"/>
        <a:ext cx="2072362" cy="720000"/>
      </dsp:txXfrm>
    </dsp:sp>
    <dsp:sp modelId="{C80FB756-4BCB-4709-8D8E-54F62C188107}">
      <dsp:nvSpPr>
        <dsp:cNvPr id="0" name=""/>
        <dsp:cNvSpPr/>
      </dsp:nvSpPr>
      <dsp:spPr>
        <a:xfrm>
          <a:off x="5843242" y="642236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8A636-7FB2-4FEB-9A71-BE7533A95E08}">
      <dsp:nvSpPr>
        <dsp:cNvPr id="0" name=""/>
        <dsp:cNvSpPr/>
      </dsp:nvSpPr>
      <dsp:spPr>
        <a:xfrm>
          <a:off x="6112649" y="911643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E8386-79D0-4312-823E-43295D94EC84}">
      <dsp:nvSpPr>
        <dsp:cNvPr id="0" name=""/>
        <dsp:cNvSpPr/>
      </dsp:nvSpPr>
      <dsp:spPr>
        <a:xfrm>
          <a:off x="5439131" y="2300126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Web Programming</a:t>
          </a:r>
        </a:p>
      </dsp:txBody>
      <dsp:txXfrm>
        <a:off x="5439131" y="2300126"/>
        <a:ext cx="2072362" cy="720000"/>
      </dsp:txXfrm>
    </dsp:sp>
    <dsp:sp modelId="{BB46A0B2-C9B8-47F4-8C96-E6F1FCF7273E}">
      <dsp:nvSpPr>
        <dsp:cNvPr id="0" name=""/>
        <dsp:cNvSpPr/>
      </dsp:nvSpPr>
      <dsp:spPr>
        <a:xfrm>
          <a:off x="8278268" y="642236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37D6E-6D35-4D95-9B8F-D5FEEE7003D8}">
      <dsp:nvSpPr>
        <dsp:cNvPr id="0" name=""/>
        <dsp:cNvSpPr/>
      </dsp:nvSpPr>
      <dsp:spPr>
        <a:xfrm>
          <a:off x="8547675" y="911643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2A95E-6D2B-4FB4-9C0E-B23163403750}">
      <dsp:nvSpPr>
        <dsp:cNvPr id="0" name=""/>
        <dsp:cNvSpPr/>
      </dsp:nvSpPr>
      <dsp:spPr>
        <a:xfrm>
          <a:off x="7874157" y="2300126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Web Scrapping</a:t>
          </a:r>
        </a:p>
      </dsp:txBody>
      <dsp:txXfrm>
        <a:off x="7874157" y="2300126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3CAE-B03A-4DCF-8969-53C5EC27970B}">
      <dsp:nvSpPr>
        <dsp:cNvPr id="0" name=""/>
        <dsp:cNvSpPr/>
      </dsp:nvSpPr>
      <dsp:spPr>
        <a:xfrm>
          <a:off x="0" y="56673"/>
          <a:ext cx="10515600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Boolean Type		bool</a:t>
          </a:r>
        </a:p>
      </dsp:txBody>
      <dsp:txXfrm>
        <a:off x="31613" y="88286"/>
        <a:ext cx="10452374" cy="584369"/>
      </dsp:txXfrm>
    </dsp:sp>
    <dsp:sp modelId="{3D95494E-22A2-4862-9C36-47A270142607}">
      <dsp:nvSpPr>
        <dsp:cNvPr id="0" name=""/>
        <dsp:cNvSpPr/>
      </dsp:nvSpPr>
      <dsp:spPr>
        <a:xfrm>
          <a:off x="0" y="782028"/>
          <a:ext cx="10515600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Numeric Type		float, int</a:t>
          </a:r>
        </a:p>
      </dsp:txBody>
      <dsp:txXfrm>
        <a:off x="31613" y="813641"/>
        <a:ext cx="10452374" cy="584369"/>
      </dsp:txXfrm>
    </dsp:sp>
    <dsp:sp modelId="{C56B16AD-EDB1-448F-8CAA-FF8082391C2A}">
      <dsp:nvSpPr>
        <dsp:cNvPr id="0" name=""/>
        <dsp:cNvSpPr/>
      </dsp:nvSpPr>
      <dsp:spPr>
        <a:xfrm>
          <a:off x="0" y="1507384"/>
          <a:ext cx="10515600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Text Type		str</a:t>
          </a:r>
        </a:p>
      </dsp:txBody>
      <dsp:txXfrm>
        <a:off x="31613" y="1538997"/>
        <a:ext cx="10452374" cy="584369"/>
      </dsp:txXfrm>
    </dsp:sp>
    <dsp:sp modelId="{54656279-DB58-42C4-AF00-BF8CFC02D8C0}">
      <dsp:nvSpPr>
        <dsp:cNvPr id="0" name=""/>
        <dsp:cNvSpPr/>
      </dsp:nvSpPr>
      <dsp:spPr>
        <a:xfrm>
          <a:off x="0" y="2232739"/>
          <a:ext cx="10515600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Sequence Type		list, tuple</a:t>
          </a:r>
        </a:p>
      </dsp:txBody>
      <dsp:txXfrm>
        <a:off x="31613" y="2264352"/>
        <a:ext cx="10452374" cy="584369"/>
      </dsp:txXfrm>
    </dsp:sp>
    <dsp:sp modelId="{0D0F1005-4972-4497-94D5-0E9AD8C1D199}">
      <dsp:nvSpPr>
        <dsp:cNvPr id="0" name=""/>
        <dsp:cNvSpPr/>
      </dsp:nvSpPr>
      <dsp:spPr>
        <a:xfrm>
          <a:off x="0" y="2958094"/>
          <a:ext cx="10515600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Mapping Type		</a:t>
          </a:r>
          <a:r>
            <a:rPr lang="en-US" sz="2700" kern="1200" dirty="0" err="1"/>
            <a:t>dict</a:t>
          </a:r>
          <a:endParaRPr lang="en-US" sz="2700" kern="1200" dirty="0"/>
        </a:p>
      </dsp:txBody>
      <dsp:txXfrm>
        <a:off x="31613" y="2989707"/>
        <a:ext cx="104523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6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7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7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2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6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6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9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WJynvGY-2w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insights.stackoverflow.com/survey/2021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" TargetMode="External"/><Relationship Id="rId2" Type="http://schemas.openxmlformats.org/officeDocument/2006/relationships/hyperlink" Target="https://www.youtube.com/watch?v=x7X9w_GIm1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world-class-companies-using-pyth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www.youtube.com/watch?v=Kn1HF3oD19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66E78-9CFD-47A8-9F25-8D2476473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466" b="700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0BC7D1-0192-498E-8973-4723AF641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Python: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944C9-1CDC-4F02-B2CE-979742FEE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CSE 218 July 2021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Md. Tareq Mahmood</a:t>
            </a:r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87051254-4E58-4199-879A-41F771AF1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496" y="5078636"/>
            <a:ext cx="1651518" cy="165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1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977C-DAA7-4047-A47C-7F18EAC6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465F-5297-4631-8B4D-A58BDCC8E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https://www.youtube.com/watch?v=WJynvGY-2wk</a:t>
            </a:r>
            <a:r>
              <a:rPr lang="en-US" dirty="0"/>
              <a:t> </a:t>
            </a:r>
          </a:p>
          <a:p>
            <a:r>
              <a:rPr lang="en-US" dirty="0"/>
              <a:t>You can get the Full Version by applying to </a:t>
            </a:r>
            <a:r>
              <a:rPr lang="en-US" dirty="0" err="1"/>
              <a:t>Jetbrains</a:t>
            </a:r>
            <a:r>
              <a:rPr lang="en-US" dirty="0"/>
              <a:t> using your institutional mail id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DA46C7-4053-4BA5-91D2-E09D2F5B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774" y="4963886"/>
            <a:ext cx="1720603" cy="172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E7B2D79-5981-4917-A248-6E3633917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629" y="4889240"/>
            <a:ext cx="1865394" cy="186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57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FEC1EB7F-0CB1-422E-9054-C316D4991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0652-54F0-4DB0-9FD3-732373F9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8539562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Python: Basic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20359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62E2C1-E646-4F20-95C6-C817802F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Data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882DD0-89BE-487D-9D8C-FDB4A3B21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846972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6583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E39B-077A-42F4-B101-1274603E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E094-2276-43FB-9FCB-18B80E3AB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print(x) -&gt; prints and adds new line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print(x, y, z) -&gt; print multiple, space </a:t>
            </a:r>
            <a:r>
              <a:rPr lang="en-US" dirty="0" err="1">
                <a:latin typeface="Consolas" panose="020B0609020204030204" pitchFamily="49" charset="0"/>
              </a:rPr>
              <a:t>seperated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print(x, end=‘’) -&gt; print and DO NOT add new line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print(x, </a:t>
            </a:r>
            <a:r>
              <a:rPr lang="en-US" dirty="0" err="1">
                <a:latin typeface="Consolas" panose="020B0609020204030204" pitchFamily="49" charset="0"/>
              </a:rPr>
              <a:t>sep</a:t>
            </a:r>
            <a:r>
              <a:rPr lang="en-US" dirty="0">
                <a:latin typeface="Consolas" panose="020B0609020204030204" pitchFamily="49" charset="0"/>
              </a:rPr>
              <a:t>=‘,’) -&gt; print multiple, comma </a:t>
            </a:r>
            <a:r>
              <a:rPr lang="en-US" dirty="0" err="1">
                <a:latin typeface="Consolas" panose="020B0609020204030204" pitchFamily="49" charset="0"/>
              </a:rPr>
              <a:t>seperated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7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EB3D-7237-4965-8534-6D7E00C2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f-string (works in Python &gt;= 3.6)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B595-D494-4CAB-A04D-378B57B0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x =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print(</a:t>
            </a:r>
            <a:r>
              <a:rPr lang="en-US" dirty="0" err="1">
                <a:latin typeface="Consolas" panose="020B0609020204030204" pitchFamily="49" charset="0"/>
              </a:rPr>
              <a:t>f‘hello</a:t>
            </a:r>
            <a:r>
              <a:rPr lang="en-US" dirty="0">
                <a:latin typeface="Consolas" panose="020B0609020204030204" pitchFamily="49" charset="0"/>
              </a:rPr>
              <a:t> world {x}’)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hello world 2</a:t>
            </a:r>
          </a:p>
        </p:txBody>
      </p:sp>
    </p:spTree>
    <p:extLst>
      <p:ext uri="{BB962C8B-B14F-4D97-AF65-F5344CB8AC3E}">
        <p14:creationId xmlns:p14="http://schemas.microsoft.com/office/powerpoint/2010/main" val="145557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4D06-E084-4581-A52F-89C1DF07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5DDE-E6DF-4A89-9717-8B6570DB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 = [1, 2, 3, 4, 5]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L[0]  -&gt;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L[-1] -&gt;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L[-2] -&gt; 4</a:t>
            </a:r>
          </a:p>
        </p:txBody>
      </p:sp>
    </p:spTree>
    <p:extLst>
      <p:ext uri="{BB962C8B-B14F-4D97-AF65-F5344CB8AC3E}">
        <p14:creationId xmlns:p14="http://schemas.microsoft.com/office/powerpoint/2010/main" val="392296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4D06-E084-4581-A52F-89C1DF07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5DDE-E6DF-4A89-9717-8B6570DB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 = [5, 6, 7, 8, 9]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L[1:3] -&gt; [6, 7]  # from index 1 before index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L[:3]  -&gt; [5, 6, 7] # from start before index 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L[2:]  -&gt; [7, 8, 9] # from index 2 to end </a:t>
            </a:r>
          </a:p>
        </p:txBody>
      </p:sp>
    </p:spTree>
    <p:extLst>
      <p:ext uri="{BB962C8B-B14F-4D97-AF65-F5344CB8AC3E}">
        <p14:creationId xmlns:p14="http://schemas.microsoft.com/office/powerpoint/2010/main" val="41421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4848-5DD4-4B6C-B6A0-C5ADDCC1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7C9B-5671-4E21-9262-1F20F396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for Lists, Tuples and Strings</a:t>
            </a:r>
          </a:p>
        </p:txBody>
      </p:sp>
    </p:spTree>
    <p:extLst>
      <p:ext uri="{BB962C8B-B14F-4D97-AF65-F5344CB8AC3E}">
        <p14:creationId xmlns:p14="http://schemas.microsoft.com/office/powerpoint/2010/main" val="214059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A10F-E00D-424A-9FA0-037705BD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(ability to change)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5DFEA-E0B5-4BAB-8F8A-79D49552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is mutable</a:t>
            </a:r>
          </a:p>
          <a:p>
            <a:r>
              <a:rPr lang="en-US" dirty="0"/>
              <a:t>String and Tuple is immutable</a:t>
            </a:r>
          </a:p>
        </p:txBody>
      </p:sp>
    </p:spTree>
    <p:extLst>
      <p:ext uri="{BB962C8B-B14F-4D97-AF65-F5344CB8AC3E}">
        <p14:creationId xmlns:p14="http://schemas.microsoft.com/office/powerpoint/2010/main" val="38920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F6E1-2C88-4C50-B330-86D7A5D4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C6864-9FCD-4AD8-BE73-D8A270282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of List, Tuple and String</a:t>
            </a:r>
          </a:p>
        </p:txBody>
      </p:sp>
    </p:spTree>
    <p:extLst>
      <p:ext uri="{BB962C8B-B14F-4D97-AF65-F5344CB8AC3E}">
        <p14:creationId xmlns:p14="http://schemas.microsoft.com/office/powerpoint/2010/main" val="35379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BC94DC-F247-4A15-B059-A48AEE4AB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C74DAFE6-D36D-41B9-AB34-4A625C3B5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0E358B2-2BEE-4650-8F10-557E37D60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B89DF47-7F4F-4EFF-B791-FD95AE360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8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474F1-4D8D-482F-ABA8-F1B5DDBF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43000"/>
            <a:ext cx="5181600" cy="1981200"/>
          </a:xfrm>
        </p:spPr>
        <p:txBody>
          <a:bodyPr>
            <a:normAutofit/>
          </a:bodyPr>
          <a:lstStyle/>
          <a:p>
            <a:r>
              <a:rPr lang="en-US" sz="360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1A27-C885-45D3-93C0-FC3817FF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322" y="3200400"/>
            <a:ext cx="5323096" cy="2514599"/>
          </a:xfrm>
        </p:spPr>
        <p:txBody>
          <a:bodyPr>
            <a:normAutofit/>
          </a:bodyPr>
          <a:lstStyle/>
          <a:p>
            <a:r>
              <a:rPr lang="en-US" sz="1800" dirty="0"/>
              <a:t>Invented by Guido van Rossum in early 1980s</a:t>
            </a:r>
          </a:p>
          <a:p>
            <a:r>
              <a:rPr lang="en-US" sz="1800" dirty="0"/>
              <a:t>Python 2.0 released on 2000</a:t>
            </a:r>
          </a:p>
          <a:p>
            <a:r>
              <a:rPr lang="en-US" sz="1800" dirty="0"/>
              <a:t>Python 3.0 released on 2008</a:t>
            </a:r>
          </a:p>
          <a:p>
            <a:r>
              <a:rPr lang="en-US" sz="1800" dirty="0"/>
              <a:t>2.x versions are now obsolete</a:t>
            </a:r>
          </a:p>
          <a:p>
            <a:r>
              <a:rPr lang="en-US" sz="1800" dirty="0"/>
              <a:t>Latest version 3.10.0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28" name="Picture 4" descr="Interview Guido van Rossum: “I&amp;#39;d rather write code than papers.” — CWI  Amsterdam">
            <a:extLst>
              <a:ext uri="{FF2B5EF4-FFF2-40B4-BE49-F238E27FC236}">
                <a16:creationId xmlns:a16="http://schemas.microsoft.com/office/drawing/2014/main" id="{A542F1A3-0900-4247-8C2D-E0AA1D8DB6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660"/>
          <a:stretch/>
        </p:blipFill>
        <p:spPr bwMode="auto">
          <a:xfrm>
            <a:off x="6861142" y="739599"/>
            <a:ext cx="4620542" cy="539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ython (programming language) - Wikipedia">
            <a:extLst>
              <a:ext uri="{FF2B5EF4-FFF2-40B4-BE49-F238E27FC236}">
                <a16:creationId xmlns:a16="http://schemas.microsoft.com/office/drawing/2014/main" id="{AE2E5FFC-0FDB-4916-A8E2-1090C585B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54" y="1797433"/>
            <a:ext cx="667422" cy="66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273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9E96-802A-4955-96A3-3239CD45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(+)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58F1-F23E-47D6-AD98-3CE2204B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two lists or two strings</a:t>
            </a:r>
          </a:p>
        </p:txBody>
      </p:sp>
    </p:spTree>
    <p:extLst>
      <p:ext uri="{BB962C8B-B14F-4D97-AF65-F5344CB8AC3E}">
        <p14:creationId xmlns:p14="http://schemas.microsoft.com/office/powerpoint/2010/main" val="2660267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42CC-6308-4A54-8A2F-13970A29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16F0-8CD6-4EB3-9A5F-92A6EEF57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String x to integer of base b: int(x, [b]) </a:t>
            </a:r>
          </a:p>
          <a:p>
            <a:r>
              <a:rPr lang="en-US" dirty="0">
                <a:latin typeface="Consolas" panose="020B0609020204030204" pitchFamily="49" charset="0"/>
              </a:rPr>
              <a:t>float()</a:t>
            </a:r>
          </a:p>
          <a:p>
            <a:r>
              <a:rPr lang="en-US" dirty="0">
                <a:latin typeface="Consolas" panose="020B0609020204030204" pitchFamily="49" charset="0"/>
              </a:rPr>
              <a:t>list()</a:t>
            </a:r>
          </a:p>
          <a:p>
            <a:r>
              <a:rPr lang="en-US" dirty="0">
                <a:latin typeface="Consolas" panose="020B0609020204030204" pitchFamily="49" charset="0"/>
              </a:rPr>
              <a:t>tuple()</a:t>
            </a:r>
          </a:p>
          <a:p>
            <a:r>
              <a:rPr lang="en-US" dirty="0">
                <a:latin typeface="Consolas" panose="020B0609020204030204" pitchFamily="49" charset="0"/>
              </a:rPr>
              <a:t>str()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4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6596-4DF0-4674-81F6-B8956342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8BBD-E124-48E2-99B8-C4E91AD7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+ - * / %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** : power, e.g.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3 ** 2 -&gt; 9</a:t>
            </a:r>
          </a:p>
          <a:p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// : integer division, e.g.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3 // 2 -&gt; 1</a:t>
            </a:r>
          </a:p>
          <a:p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No x++ or x--, instead </a:t>
            </a:r>
            <a:r>
              <a:rPr lang="en-US" i="1">
                <a:latin typeface="Consolas" panose="020B0609020204030204" pitchFamily="49" charset="0"/>
              </a:rPr>
              <a:t>x += 1 </a:t>
            </a:r>
            <a:r>
              <a:rPr lang="en-US">
                <a:latin typeface="Consolas" panose="020B0609020204030204" pitchFamily="49" charset="0"/>
              </a:rPr>
              <a:t>and </a:t>
            </a:r>
            <a:r>
              <a:rPr lang="en-US" i="1">
                <a:latin typeface="Consolas" panose="020B0609020204030204" pitchFamily="49" charset="0"/>
              </a:rPr>
              <a:t>x -= 1</a:t>
            </a:r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192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D82D56-D377-48D4-8DE9-6A0A8DB5E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8CD235-5DAC-4779-B652-AEF90B984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48802B-B281-498F-88C5-E240B7443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98467C-38A8-4255-BAFA-61A6853C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9813"/>
            <a:ext cx="5181599" cy="5612387"/>
          </a:xfrm>
        </p:spPr>
        <p:txBody>
          <a:bodyPr anchor="ctr">
            <a:normAutofit/>
          </a:bodyPr>
          <a:lstStyle/>
          <a:p>
            <a:r>
              <a:rPr lang="en-US" dirty="0"/>
              <a:t>Bitwise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BE41-73CF-4F56-9A88-B7BEE9089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0" y="559813"/>
            <a:ext cx="5180106" cy="561238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&amp;</a:t>
            </a:r>
          </a:p>
          <a:p>
            <a:r>
              <a:rPr lang="en-US" dirty="0">
                <a:latin typeface="Consolas" panose="020B0609020204030204" pitchFamily="49" charset="0"/>
              </a:rPr>
              <a:t>|</a:t>
            </a:r>
          </a:p>
          <a:p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r>
              <a:rPr lang="en-US" dirty="0">
                <a:latin typeface="Consolas" panose="020B0609020204030204" pitchFamily="49" charset="0"/>
              </a:rPr>
              <a:t>~</a:t>
            </a:r>
          </a:p>
          <a:p>
            <a:r>
              <a:rPr lang="en-US" dirty="0">
                <a:latin typeface="Consolas" panose="020B0609020204030204" pitchFamily="49" charset="0"/>
              </a:rPr>
              <a:t>&lt;&lt;</a:t>
            </a:r>
          </a:p>
          <a:p>
            <a:r>
              <a:rPr lang="en-US" dirty="0">
                <a:latin typeface="Consolas" panose="020B0609020204030204" pitchFamily="49" charset="0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209773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8D7D-8710-4F4A-AA88-41EB7F9D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 “in”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A409-44DF-4A67-BF64-FFB6947D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an item belongs to a list, tuple or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52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308828-4749-4D6D-9CEA-433D2BD2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A43358F-8AF6-45AF-B1D4-3EA84DDE7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3B887FE-73E4-4849-9FF5-BEBA04068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A6904-8036-4353-9B0A-10756D93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sz="3600"/>
              <a:t>Conditional Statement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1E14AA1-1099-444C-9EDD-5C251B586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r>
              <a:rPr lang="en-US" sz="1800" dirty="0"/>
              <a:t>Use Indentation (tabs)</a:t>
            </a:r>
          </a:p>
          <a:p>
            <a:r>
              <a:rPr lang="en-US" sz="1800"/>
              <a:t>If-Elif-Else</a:t>
            </a:r>
            <a:endParaRPr lang="en-US" sz="1800" dirty="0"/>
          </a:p>
          <a:p>
            <a:r>
              <a:rPr lang="en-US" sz="1800" dirty="0"/>
              <a:t>Nested conditional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DCFD8-356A-4D8A-9C07-FE58FA054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2423952"/>
            <a:ext cx="4209625" cy="201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3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D82D56-D377-48D4-8DE9-6A0A8DB5E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8CD235-5DAC-4779-B652-AEF90B984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48802B-B281-498F-88C5-E240B7443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57982D-D821-4240-B272-1803AE72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9813"/>
            <a:ext cx="5181599" cy="5612387"/>
          </a:xfrm>
        </p:spPr>
        <p:txBody>
          <a:bodyPr anchor="ctr">
            <a:normAutofit/>
          </a:bodyPr>
          <a:lstStyle/>
          <a:p>
            <a:r>
              <a:rPr lang="en-US" dirty="0"/>
              <a:t>Comparison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D7F0-161C-4519-8AC6-17E7BD627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0" y="559813"/>
            <a:ext cx="5180106" cy="561238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==</a:t>
            </a:r>
          </a:p>
          <a:p>
            <a:r>
              <a:rPr lang="en-US" dirty="0">
                <a:latin typeface="Consolas" panose="020B0609020204030204" pitchFamily="49" charset="0"/>
              </a:rPr>
              <a:t>!=</a:t>
            </a:r>
          </a:p>
          <a:p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</a:p>
          <a:p>
            <a:r>
              <a:rPr lang="en-US" dirty="0">
                <a:latin typeface="Consolas" panose="020B0609020204030204" pitchFamily="49" charset="0"/>
              </a:rPr>
              <a:t>&gt;=</a:t>
            </a:r>
          </a:p>
          <a:p>
            <a:r>
              <a:rPr lang="en-US" dirty="0">
                <a:latin typeface="Consolas" panose="020B0609020204030204" pitchFamily="49" charset="0"/>
              </a:rPr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3690093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D82D56-D377-48D4-8DE9-6A0A8DB5E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8CD235-5DAC-4779-B652-AEF90B984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48802B-B281-498F-88C5-E240B7443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666A6F-A9B7-453A-A782-43A882D8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9813"/>
            <a:ext cx="5181599" cy="5612387"/>
          </a:xfrm>
        </p:spPr>
        <p:txBody>
          <a:bodyPr anchor="ctr">
            <a:normAutofit/>
          </a:bodyPr>
          <a:lstStyle/>
          <a:p>
            <a:r>
              <a:rPr lang="en-US" dirty="0"/>
              <a:t>Logical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F17D2-D582-4CDF-9153-9E34E2E0F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0" y="559813"/>
            <a:ext cx="5180106" cy="561238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and</a:t>
            </a:r>
          </a:p>
          <a:p>
            <a:r>
              <a:rPr lang="en-US" dirty="0">
                <a:latin typeface="Consolas" panose="020B0609020204030204" pitchFamily="49" charset="0"/>
              </a:rPr>
              <a:t>or</a:t>
            </a:r>
          </a:p>
          <a:p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Unlike C/C++ </a:t>
            </a:r>
            <a:r>
              <a:rPr lang="en-US" dirty="0">
                <a:latin typeface="Consolas" panose="020B0609020204030204" pitchFamily="49" charset="0"/>
              </a:rPr>
              <a:t>&amp;&amp;, ||</a:t>
            </a:r>
          </a:p>
        </p:txBody>
      </p:sp>
    </p:spTree>
    <p:extLst>
      <p:ext uri="{BB962C8B-B14F-4D97-AF65-F5344CB8AC3E}">
        <p14:creationId xmlns:p14="http://schemas.microsoft.com/office/powerpoint/2010/main" val="429349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5C572E-28C4-47DA-A57C-3A21F815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638800" cy="2461008"/>
          </a:xfrm>
        </p:spPr>
        <p:txBody>
          <a:bodyPr>
            <a:normAutofit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79B5-2685-480C-A712-8C1B1248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63" y="2406433"/>
            <a:ext cx="5638437" cy="315616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range() function</a:t>
            </a:r>
          </a:p>
          <a:p>
            <a:r>
              <a:rPr lang="en-US" sz="2400" dirty="0"/>
              <a:t>Nested loops</a:t>
            </a: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5E8F5702-4F6E-4349-A80C-04D3EB2D39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82" r="27618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0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45FF-6470-4D68-8D26-F14AD78C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443B-A461-4D53-9B2D-8047DD97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as strings</a:t>
            </a:r>
          </a:p>
          <a:p>
            <a:r>
              <a:rPr lang="en-US" dirty="0"/>
              <a:t>You have to manually convert to other types later</a:t>
            </a:r>
          </a:p>
        </p:txBody>
      </p:sp>
    </p:spTree>
    <p:extLst>
      <p:ext uri="{BB962C8B-B14F-4D97-AF65-F5344CB8AC3E}">
        <p14:creationId xmlns:p14="http://schemas.microsoft.com/office/powerpoint/2010/main" val="149500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89EED7-30B5-412C-83D2-478BA82B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7BC1-2140-4419-B2D6-51B17673B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801" y="3789471"/>
            <a:ext cx="4323375" cy="249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3</a:t>
            </a:r>
            <a:r>
              <a:rPr lang="en-US" sz="2200" baseline="30000" dirty="0"/>
              <a:t>rd</a:t>
            </a:r>
            <a:r>
              <a:rPr lang="en-US" sz="2200" dirty="0"/>
              <a:t> most commonly used language according to 2021 </a:t>
            </a:r>
            <a:r>
              <a:rPr lang="en-US" sz="2200" dirty="0" err="1"/>
              <a:t>Stackoverflow</a:t>
            </a:r>
            <a:r>
              <a:rPr lang="en-US" sz="2200" dirty="0"/>
              <a:t> developer survey</a:t>
            </a:r>
          </a:p>
          <a:p>
            <a:pPr marL="0" indent="0">
              <a:buNone/>
            </a:pPr>
            <a:r>
              <a:rPr lang="en-US" sz="2200" dirty="0">
                <a:hlinkClick r:id="rId5"/>
              </a:rPr>
              <a:t>https://insights.stackoverflow.com/survey/2021</a:t>
            </a:r>
            <a:r>
              <a:rPr lang="en-US" sz="22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72542-20AE-4AB2-87EE-CD997CA75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29" y="833476"/>
            <a:ext cx="6402214" cy="51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6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7CF61B-4673-4F40-A4A5-83A3122F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Popular Usage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F19C36-898A-437F-A599-8FD22061E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18954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809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7C81-B22C-4097-B08E-9925CA95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3CB5-DEAF-4622-852F-CD3D8653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Instagram (using Django framework of Python)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Spotify</a:t>
            </a:r>
          </a:p>
          <a:p>
            <a:r>
              <a:rPr lang="en-US" dirty="0"/>
              <a:t>Netflix… just to name a few</a:t>
            </a:r>
          </a:p>
        </p:txBody>
      </p:sp>
      <p:pic>
        <p:nvPicPr>
          <p:cNvPr id="2050" name="Picture 2" descr="Facebook logo and symbol, meaning, history, PNG">
            <a:extLst>
              <a:ext uri="{FF2B5EF4-FFF2-40B4-BE49-F238E27FC236}">
                <a16:creationId xmlns:a16="http://schemas.microsoft.com/office/drawing/2014/main" id="{D2BF78DA-B7B2-4E4D-9B61-55CD54595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7" r="18588"/>
          <a:stretch/>
        </p:blipFill>
        <p:spPr bwMode="auto">
          <a:xfrm>
            <a:off x="10696452" y="3235022"/>
            <a:ext cx="1495548" cy="15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tagram Logo transparent PNG - StickPNG">
            <a:extLst>
              <a:ext uri="{FF2B5EF4-FFF2-40B4-BE49-F238E27FC236}">
                <a16:creationId xmlns:a16="http://schemas.microsoft.com/office/drawing/2014/main" id="{14CDB15C-49F2-4C7B-AA82-3A4B61318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169" y="3429000"/>
            <a:ext cx="1536971" cy="153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2A8C941-B907-41AB-ADDF-246A0026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998" y="2351751"/>
            <a:ext cx="1441479" cy="144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B52E847-00F4-4EB0-9E49-3AEBA8A84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350" y="5154191"/>
            <a:ext cx="1536971" cy="153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etflix isn&amp;#39;t changing its logo, but has a new icon - The Verge">
            <a:extLst>
              <a:ext uri="{FF2B5EF4-FFF2-40B4-BE49-F238E27FC236}">
                <a16:creationId xmlns:a16="http://schemas.microsoft.com/office/drawing/2014/main" id="{1E948806-194A-4280-854C-2965903A5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189" y="5333576"/>
            <a:ext cx="1373221" cy="137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3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B7E8-4079-4CBA-A105-F951C48E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A97D-6A5C-4A82-8B8B-30BAF2DD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in 100 seconds </a:t>
            </a:r>
            <a:r>
              <a:rPr lang="en-US" dirty="0">
                <a:hlinkClick r:id="rId2"/>
              </a:rPr>
              <a:t>https://www.youtube.com/watch?v=x7X9w_GIm1s</a:t>
            </a:r>
            <a:endParaRPr lang="en-US" dirty="0"/>
          </a:p>
          <a:p>
            <a:r>
              <a:rPr lang="en-US" dirty="0"/>
              <a:t>Real Python </a:t>
            </a:r>
            <a:r>
              <a:rPr lang="en-US" dirty="0">
                <a:hlinkClick r:id="rId3"/>
              </a:rPr>
              <a:t>https://realpython.com/</a:t>
            </a:r>
            <a:r>
              <a:rPr lang="en-US" dirty="0"/>
              <a:t> </a:t>
            </a:r>
          </a:p>
          <a:p>
            <a:r>
              <a:rPr lang="en-US" dirty="0"/>
              <a:t>Companies using python </a:t>
            </a:r>
            <a:r>
              <a:rPr lang="en-US" dirty="0">
                <a:hlinkClick r:id="rId4"/>
              </a:rPr>
              <a:t>https://realpython.com/world-class-companies-using-python/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Fire extinguisher and hose reel in hotel corridor">
            <a:extLst>
              <a:ext uri="{FF2B5EF4-FFF2-40B4-BE49-F238E27FC236}">
                <a16:creationId xmlns:a16="http://schemas.microsoft.com/office/drawing/2014/main" id="{ED33ADA4-E4DF-41ED-8CB5-0E80131CF8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093" b="86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395D7-217A-409C-A2F1-F0C3A334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Python: Installation</a:t>
            </a:r>
          </a:p>
        </p:txBody>
      </p:sp>
    </p:spTree>
    <p:extLst>
      <p:ext uri="{BB962C8B-B14F-4D97-AF65-F5344CB8AC3E}">
        <p14:creationId xmlns:p14="http://schemas.microsoft.com/office/powerpoint/2010/main" val="392690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A8D8-6777-42FA-8E3C-6A1E8EDC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in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22D5-CDFE-42BA-B067-B883B1D1C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3032449"/>
            <a:ext cx="5410261" cy="3112764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https://www.youtube.com/watch?v=Kn1HF3oD19c</a:t>
            </a:r>
            <a:r>
              <a:rPr lang="en-US" sz="2000" dirty="0"/>
              <a:t> </a:t>
            </a:r>
          </a:p>
          <a:p>
            <a:r>
              <a:rPr lang="en-US" sz="2000" dirty="0"/>
              <a:t>Download from </a:t>
            </a:r>
            <a:r>
              <a:rPr lang="en-US" sz="2000" dirty="0">
                <a:hlinkClick r:id="rId3"/>
              </a:rPr>
              <a:t>https://www.python.org/downloads/</a:t>
            </a:r>
            <a:r>
              <a:rPr lang="en-US" sz="2000" dirty="0"/>
              <a:t> 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8621C9-0F98-43C4-8C9C-636D21330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715" y="1949450"/>
            <a:ext cx="5684824" cy="352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9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757D-0FB0-4370-8B1D-31CF5429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8D1A-174D-4311-8FFC-4B768E72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(Multipurpose editor from Microsoft)</a:t>
            </a:r>
          </a:p>
          <a:p>
            <a:r>
              <a:rPr lang="en-US" dirty="0"/>
              <a:t>PyCharm (Dedicated IDE from </a:t>
            </a:r>
            <a:r>
              <a:rPr lang="en-US" dirty="0" err="1"/>
              <a:t>Jetbrains</a:t>
            </a:r>
            <a:r>
              <a:rPr lang="en-US" dirty="0"/>
              <a:t>)</a:t>
            </a:r>
          </a:p>
          <a:p>
            <a:r>
              <a:rPr lang="en-US" dirty="0" err="1"/>
              <a:t>Jupyter</a:t>
            </a:r>
            <a:r>
              <a:rPr lang="en-US" dirty="0"/>
              <a:t> Notebook /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r>
              <a:rPr lang="en-US" dirty="0"/>
              <a:t>Spider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0296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_2SEEDS">
      <a:dk1>
        <a:srgbClr val="000000"/>
      </a:dk1>
      <a:lt1>
        <a:srgbClr val="FFFFFF"/>
      </a:lt1>
      <a:dk2>
        <a:srgbClr val="393220"/>
      </a:dk2>
      <a:lt2>
        <a:srgbClr val="E2E4E8"/>
      </a:lt2>
      <a:accent1>
        <a:srgbClr val="B5A065"/>
      </a:accent1>
      <a:accent2>
        <a:srgbClr val="CC9479"/>
      </a:accent2>
      <a:accent3>
        <a:srgbClr val="9DA66D"/>
      </a:accent3>
      <a:accent4>
        <a:srgbClr val="62AFA0"/>
      </a:accent4>
      <a:accent5>
        <a:srgbClr val="62ACC1"/>
      </a:accent5>
      <a:accent6>
        <a:srgbClr val="7090C9"/>
      </a:accent6>
      <a:hlink>
        <a:srgbClr val="697BAE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620</Words>
  <Application>Microsoft Office PowerPoint</Application>
  <PresentationFormat>Widescreen</PresentationFormat>
  <Paragraphs>126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Avenir Next LT Pro</vt:lpstr>
      <vt:lpstr>AvenirNext LT Pro Medium</vt:lpstr>
      <vt:lpstr>Consolas</vt:lpstr>
      <vt:lpstr>Sabon Next LT</vt:lpstr>
      <vt:lpstr>DappledVTI</vt:lpstr>
      <vt:lpstr>Python: Introduction</vt:lpstr>
      <vt:lpstr>History</vt:lpstr>
      <vt:lpstr>Popularity</vt:lpstr>
      <vt:lpstr>Popular Usage</vt:lpstr>
      <vt:lpstr>Companies Using Python</vt:lpstr>
      <vt:lpstr>References and Links</vt:lpstr>
      <vt:lpstr>Python: Installation</vt:lpstr>
      <vt:lpstr>Installing Python in Windows</vt:lpstr>
      <vt:lpstr>IDEs</vt:lpstr>
      <vt:lpstr>Installing PyCharm</vt:lpstr>
      <vt:lpstr>Python: Basic Programming</vt:lpstr>
      <vt:lpstr>Data Types</vt:lpstr>
      <vt:lpstr>Print</vt:lpstr>
      <vt:lpstr>Print f-string (works in Python &gt;= 3.6)</vt:lpstr>
      <vt:lpstr>Indexing List</vt:lpstr>
      <vt:lpstr>Slicing List</vt:lpstr>
      <vt:lpstr>Indexing and Slicing</vt:lpstr>
      <vt:lpstr>Mutability (ability to change)</vt:lpstr>
      <vt:lpstr>len()</vt:lpstr>
      <vt:lpstr>Concatenation (+)</vt:lpstr>
      <vt:lpstr>Type Conversion</vt:lpstr>
      <vt:lpstr>Arithmetic Operators</vt:lpstr>
      <vt:lpstr>Bitwise Operator</vt:lpstr>
      <vt:lpstr>Membership Operator “in”</vt:lpstr>
      <vt:lpstr>Conditional Statement</vt:lpstr>
      <vt:lpstr>Comparison Operator</vt:lpstr>
      <vt:lpstr>Logical Operator</vt:lpstr>
      <vt:lpstr>Loops</vt:lpstr>
      <vt:lpstr>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Md. Tareq Mahmood</dc:creator>
  <cp:lastModifiedBy>Md. Tareq Mahmood</cp:lastModifiedBy>
  <cp:revision>135</cp:revision>
  <dcterms:created xsi:type="dcterms:W3CDTF">2021-11-12T14:01:33Z</dcterms:created>
  <dcterms:modified xsi:type="dcterms:W3CDTF">2021-11-13T11:56:41Z</dcterms:modified>
</cp:coreProperties>
</file>