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4;p13"/>
          <p:cNvSpPr txBox="1"/>
          <p:nvPr/>
        </p:nvSpPr>
        <p:spPr>
          <a:xfrm>
            <a:off x="-481864" y="1016669"/>
            <a:ext cx="12673864" cy="178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b="1" dirty="0">
                <a:solidFill>
                  <a:srgbClr val="BB9AF7"/>
                </a:solidFill>
                <a:highlight>
                  <a:srgbClr val="24283B"/>
                </a:highlight>
                <a:latin typeface="Bernard MT Condensed"/>
                <a:sym typeface="JetBrains Mono"/>
              </a:rPr>
              <a:t>DormEase</a:t>
            </a:r>
            <a:endParaRPr lang="en-US" sz="6600" dirty="0">
              <a:latin typeface="Bernard MT Condensed"/>
            </a:endParaRPr>
          </a:p>
        </p:txBody>
      </p:sp>
      <p:sp>
        <p:nvSpPr>
          <p:cNvPr id="10" name="Google Shape;56;p13"/>
          <p:cNvSpPr txBox="1"/>
          <p:nvPr/>
        </p:nvSpPr>
        <p:spPr>
          <a:xfrm>
            <a:off x="5337172" y="3330988"/>
            <a:ext cx="5474547" cy="33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AA2F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Presented By</a:t>
            </a:r>
            <a:endParaRPr sz="1800" b="1" dirty="0">
              <a:solidFill>
                <a:srgbClr val="7AA2F7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algn="r"/>
            <a:endParaRPr lang="en" sz="1800" b="1" dirty="0">
              <a:solidFill>
                <a:srgbClr val="7AA2F7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Rakib Ahsan</a:t>
            </a:r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1905024</a:t>
            </a:r>
            <a:endParaRPr lang="en" sz="1800" dirty="0">
              <a:solidFill>
                <a:srgbClr val="CFE2F3"/>
              </a:solidFill>
              <a:latin typeface="JetBrains Mono"/>
              <a:ea typeface="JetBrains Mono"/>
              <a:cs typeface="JetBrains Mono"/>
            </a:endParaRPr>
          </a:p>
          <a:p>
            <a:pPr algn="r"/>
            <a:endParaRPr lang="en" sz="1800" dirty="0">
              <a:solidFill>
                <a:srgbClr val="CFE2F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Al-Amin Sany</a:t>
            </a:r>
            <a:endParaRPr lang="en" sz="1800" dirty="0"/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1905048</a:t>
            </a:r>
          </a:p>
          <a:p>
            <a:pPr algn="r"/>
            <a:endParaRPr lang="en" sz="1800" dirty="0">
              <a:solidFill>
                <a:srgbClr val="CFE2F3"/>
              </a:solidFill>
              <a:latin typeface="JetBrains Mono"/>
              <a:ea typeface="JetBrains Mono"/>
              <a:cs typeface="JetBrains Mono"/>
            </a:endParaRPr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</a:rPr>
              <a:t>Bijoy </a:t>
            </a:r>
            <a:r>
              <a:rPr lang="en" sz="1800" dirty="0" err="1">
                <a:solidFill>
                  <a:srgbClr val="CFE2F3"/>
                </a:solidFill>
                <a:latin typeface="JetBrains Mono"/>
                <a:ea typeface="JetBrains Mono"/>
                <a:cs typeface="JetBrains Mono"/>
              </a:rPr>
              <a:t>Ahemd</a:t>
            </a:r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</a:rPr>
              <a:t> </a:t>
            </a:r>
            <a:r>
              <a:rPr lang="en" sz="1800" dirty="0" err="1">
                <a:solidFill>
                  <a:srgbClr val="CFE2F3"/>
                </a:solidFill>
                <a:latin typeface="JetBrains Mono"/>
                <a:ea typeface="JetBrains Mono"/>
                <a:cs typeface="JetBrains Mono"/>
              </a:rPr>
              <a:t>Saiem</a:t>
            </a:r>
          </a:p>
          <a:p>
            <a:pPr algn="r"/>
            <a:r>
              <a:rPr lang="en" sz="1800" dirty="0">
                <a:solidFill>
                  <a:srgbClr val="CFE2F3"/>
                </a:solidFill>
                <a:latin typeface="JetBrains Mono"/>
                <a:ea typeface="JetBrains Mono"/>
                <a:cs typeface="JetBrains Mono"/>
              </a:rPr>
              <a:t>1905052</a:t>
            </a:r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F5B68368-025A-58AC-810D-DB900758EDEE}"/>
              </a:ext>
            </a:extLst>
          </p:cNvPr>
          <p:cNvSpPr txBox="1"/>
          <p:nvPr/>
        </p:nvSpPr>
        <p:spPr>
          <a:xfrm>
            <a:off x="-1781343" y="3736101"/>
            <a:ext cx="5474547" cy="33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000" b="1" dirty="0">
                <a:solidFill>
                  <a:srgbClr val="7AA2F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Group Information</a:t>
            </a:r>
            <a:endParaRPr sz="2000" b="1" dirty="0">
              <a:solidFill>
                <a:srgbClr val="7AA2F7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algn="r"/>
            <a:endParaRPr lang="en" sz="2000" b="1" dirty="0">
              <a:solidFill>
                <a:srgbClr val="7AA2F7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algn="r"/>
            <a:r>
              <a:rPr lang="en" sz="2000" dirty="0">
                <a:solidFill>
                  <a:srgbClr val="CFE2F3"/>
                </a:solidFill>
                <a:latin typeface="JetBrains Mono"/>
                <a:cs typeface="JetBrains Mono"/>
                <a:sym typeface="JetBrains Mono"/>
              </a:rPr>
              <a:t>Subsection: A2</a:t>
            </a:r>
          </a:p>
          <a:p>
            <a:pPr algn="r"/>
            <a:r>
              <a:rPr lang="en" sz="2000" dirty="0">
                <a:solidFill>
                  <a:srgbClr val="CFE2F3"/>
                </a:solidFill>
                <a:latin typeface="JetBrains Mono"/>
                <a:cs typeface="JetBrains Mono"/>
              </a:rPr>
              <a:t>Group ID: 2</a:t>
            </a:r>
          </a:p>
        </p:txBody>
      </p:sp>
    </p:spTree>
    <p:extLst>
      <p:ext uri="{BB962C8B-B14F-4D97-AF65-F5344CB8AC3E}">
        <p14:creationId xmlns:p14="http://schemas.microsoft.com/office/powerpoint/2010/main" val="42817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03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Dinning management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03" y="1021976"/>
            <a:ext cx="8473440" cy="55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6" y="394447"/>
            <a:ext cx="838173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Dining entries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6" y="1021976"/>
            <a:ext cx="8381734" cy="55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520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section for admin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20" y="1021976"/>
            <a:ext cx="8591605" cy="55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960" y="2570480"/>
            <a:ext cx="4670426" cy="162898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1834604"/>
            <a:ext cx="6096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 smtClean="0">
                <a:solidFill>
                  <a:srgbClr val="A178B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JetBrains Mono"/>
              </a:rPr>
              <a:t>Login</a:t>
            </a:r>
          </a:p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 smtClean="0">
                <a:solidFill>
                  <a:srgbClr val="A178B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JetBrains Mono"/>
              </a:rPr>
              <a:t>Newsfeed</a:t>
            </a:r>
            <a:endParaRPr lang="en-US" sz="2400" b="1" dirty="0">
              <a:solidFill>
                <a:srgbClr val="A178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  <a:sym typeface="JetBrains Mono"/>
              </a:rPr>
              <a:t>Notice Board</a:t>
            </a:r>
            <a:endParaRPr lang="en-US" sz="2400" b="1" dirty="0">
              <a:solidFill>
                <a:srgbClr val="A178BF"/>
              </a:solidFill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  <a:sym typeface="JetBrains Mono"/>
              </a:rPr>
              <a:t>Complaint </a:t>
            </a:r>
            <a:r>
              <a:rPr lang="en" sz="2400" b="1" dirty="0" smtClean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  <a:sym typeface="JetBrains Mono"/>
              </a:rPr>
              <a:t>Box</a:t>
            </a:r>
          </a:p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 smtClean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  <a:sym typeface="JetBrains Mono"/>
              </a:rPr>
              <a:t>Dining management</a:t>
            </a:r>
            <a:endParaRPr lang="en" sz="2400" b="1" dirty="0">
              <a:solidFill>
                <a:srgbClr val="A178BF"/>
              </a:solidFill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pPr marL="457200" indent="-298450">
              <a:lnSpc>
                <a:spcPct val="140000"/>
              </a:lnSpc>
              <a:buClr>
                <a:srgbClr val="CFE2F3"/>
              </a:buClr>
              <a:buSzPts val="1100"/>
              <a:buFont typeface="JetBrains Mono"/>
              <a:buChar char="●"/>
            </a:pPr>
            <a:r>
              <a:rPr lang="en" sz="2400" b="1" dirty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Seat Allocation </a:t>
            </a:r>
            <a:r>
              <a:rPr lang="en" sz="2400" b="1" dirty="0" smtClean="0">
                <a:solidFill>
                  <a:srgbClr val="A178BF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Information</a:t>
            </a:r>
            <a:endParaRPr lang="en" sz="2400" b="1" dirty="0">
              <a:solidFill>
                <a:srgbClr val="A178BF"/>
              </a:solidFill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71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71" y="1021976"/>
            <a:ext cx="8426504" cy="55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05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NewsFeed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5" y="1056812"/>
            <a:ext cx="8447435" cy="55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595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95" y="1021976"/>
            <a:ext cx="8471455" cy="55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764" y="242104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4" y="869633"/>
            <a:ext cx="8762116" cy="58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343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Box (1)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43" y="1021976"/>
            <a:ext cx="8125959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325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Box (2)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1021976"/>
            <a:ext cx="86677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201" y="394447"/>
            <a:ext cx="10050744" cy="62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Seat allocation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01" y="1021976"/>
            <a:ext cx="8378244" cy="5472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19" y="1812180"/>
            <a:ext cx="1012823" cy="1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421</TotalTime>
  <Words>60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JetBrains Mono</vt:lpstr>
      <vt:lpstr>Times New Roman</vt:lpstr>
      <vt:lpstr>Celestial</vt:lpstr>
      <vt:lpstr>PowerPoint Presentation</vt:lpstr>
      <vt:lpstr>contents</vt:lpstr>
      <vt:lpstr>Login page</vt:lpstr>
      <vt:lpstr>NewsFeed</vt:lpstr>
      <vt:lpstr>Notice board</vt:lpstr>
      <vt:lpstr>Notice</vt:lpstr>
      <vt:lpstr>Complaint Box (1)</vt:lpstr>
      <vt:lpstr>Complaint Box (2)</vt:lpstr>
      <vt:lpstr>Seat allocation</vt:lpstr>
      <vt:lpstr>Dinning management</vt:lpstr>
      <vt:lpstr>Dining entries</vt:lpstr>
      <vt:lpstr>student section for 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2023-12-17T07:32:37Z</dcterms:created>
  <dcterms:modified xsi:type="dcterms:W3CDTF">2023-12-17T14:34:21Z</dcterms:modified>
</cp:coreProperties>
</file>