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A1484-C13A-476E-8D3B-DE5FE037C70D}" type="datetimeFigureOut">
              <a:rPr lang="en-IN" smtClean="0"/>
              <a:t>11-02-2023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4886D-06B4-40E5-8A6B-D8199CFB3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5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OI 16 FEBURARY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23 FEBURARY 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16 &amp; 23 FEBURARY COMBINED 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OI 23 FEBURARY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OI 16 AND 23 FEBURARY COMBINED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CHANGE IN OI 16 FEBRUARY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CHANGE IN OI 16 FEBRUARY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CHANGE IN OI 16 &amp; 23 FEBRUARY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LTP 16 FEB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LTP 23 FEB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BANK NIFTY 16 FEBURARY VOLUME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BNIFTY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4:38:39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2/11/2023 1:40:03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16 FEBURARY VOLUME 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16 FEB VOLUME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23 FEBURARY VOLUME 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23 FEB VOLUME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16 &amp; 23 FEBURARY COMBINED VOLUME 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16+23 FEB VOLUME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lineClusteredColumnComboChart ,pie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BNIFTY OI 16 FEB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pieChart ,lineClusteredColumnCombo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BNIFTY OI 23 FEB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lineClusteredColumnCombo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BNIFTY OI 16+23 FEB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textbox ,lineClusteredColumnCombo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PCR BNIFTY VOL 16 FEB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textbox ,lineClusteredColumnCombo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PRC BNIFTY VOL 23 FEB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lineClusteredColumnComboChart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PRC BNIFTY VOL 16+23 FEB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OI 16 FEBUR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OI 16 FEB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OI 23 FEBUR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OI 23 FEB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OI 16 AND 23 FEBURARY COMBINED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OI 16+23 FEB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CHANGE IN OI 16 FEBRU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OI CHANGE 16 FEB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CHANGE IN OI 16 FEBRU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OI CHANGE 23 FEB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CHANGE IN OI 16 &amp; 23 FEBRUARY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OI CHANGE 16+23 FEB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LTP 16 FEB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LTP 16 FEB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BANK NIFTY LTP 23 FEB. Please refer to the notes on this slide for detai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BNIFTY LTP 23 FEB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316</Words>
  <Application>Microsoft Office PowerPoint</Application>
  <PresentationFormat>Widescreen</PresentationFormat>
  <Paragraphs>104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BNIFTY</vt:lpstr>
      <vt:lpstr>BNIFTY OI 16 FEB</vt:lpstr>
      <vt:lpstr>BNIFTY OI 23 FEB</vt:lpstr>
      <vt:lpstr>BNIFTY OI 16+23 FEB</vt:lpstr>
      <vt:lpstr>BNIFTY OI CHANGE 16 FEB</vt:lpstr>
      <vt:lpstr>BNIFTY OI CHANGE 23 FEB</vt:lpstr>
      <vt:lpstr>BNIFTY OI CHANGE 16+23 FEB</vt:lpstr>
      <vt:lpstr>BNIFTY LTP 16 FEB</vt:lpstr>
      <vt:lpstr>BNIFTY LTP 23 FEB</vt:lpstr>
      <vt:lpstr>BNIFTY 16 FEB VOLUME</vt:lpstr>
      <vt:lpstr>BNIFTY 23 FEB VOLUME</vt:lpstr>
      <vt:lpstr>BNIFTY 16+23 FEB VOLUME</vt:lpstr>
      <vt:lpstr>PCR BNIFTY OI 16 FEB</vt:lpstr>
      <vt:lpstr>PCR BNIFTY OI 23 FEB</vt:lpstr>
      <vt:lpstr>PCR BNIFTY OI 16+23 FEB</vt:lpstr>
      <vt:lpstr>PCR BNIFTY VOL 16 FEB</vt:lpstr>
      <vt:lpstr>PRC BNIFTY VOL 23 FEB</vt:lpstr>
      <vt:lpstr>PRC BNIFTY VOL 16+23 FEB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Bijoyendra Shekhar</cp:lastModifiedBy>
  <cp:revision>5</cp:revision>
  <dcterms:created xsi:type="dcterms:W3CDTF">2016-09-04T11:54:55Z</dcterms:created>
  <dcterms:modified xsi:type="dcterms:W3CDTF">2023-02-11T16:44:26Z</dcterms:modified>
</cp:coreProperties>
</file>