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29" autoAdjust="0"/>
    <p:restoredTop sz="86410" autoAdjust="0"/>
  </p:normalViewPr>
  <p:slideViewPr>
    <p:cSldViewPr snapToGrid="0" snapToObjects="1">
      <p:cViewPr varScale="1">
        <p:scale>
          <a:sx n="59" d="100"/>
          <a:sy n="59" d="100"/>
        </p:scale>
        <p:origin x="72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5E766-8FAB-496F-9BBF-3A8CB8BD1395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77861-5B12-4B8D-A553-3DCA6A960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40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FII DII DAILY ACTIVITY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FII DII DAILY ACTIVITY NET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FII DII LAST 5 YEARS ACTIVITY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FII DII ACTIVITY SINCE 2010 FOR FEBURARY AND MARCH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FII DII ACTIVITY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2/11/2023 5:05:26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2/11/2023 1:31:07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FII DII DAILY ACTIVITY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FII DII DAILY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FII DII DAILY ACTIVITY NET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FII DII DAILY NET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FII DII LAST 5 YEARS ACTIVITY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FII DII 5 YEARLY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FII DII ACTIVITY SINCE 2010 FOR FEBURARY AND MARCH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FII DII 12 YEARS JAN FEB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76</Words>
  <Application>Microsoft Office PowerPoint</Application>
  <PresentationFormat>Widescreen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FII DII ACTIVITY</vt:lpstr>
      <vt:lpstr>FII DII DAILY DETAILS</vt:lpstr>
      <vt:lpstr>FII DII DAILY NET</vt:lpstr>
      <vt:lpstr>FII DII 5 YEARLY</vt:lpstr>
      <vt:lpstr>FII DII 12 YEARS JAN FEB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Bijoyendra Shekhar</cp:lastModifiedBy>
  <cp:revision>5</cp:revision>
  <dcterms:created xsi:type="dcterms:W3CDTF">2016-09-04T11:54:55Z</dcterms:created>
  <dcterms:modified xsi:type="dcterms:W3CDTF">2023-02-11T17:06:34Z</dcterms:modified>
</cp:coreProperties>
</file>