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  <Override PartName="/ppt/slides/slidee.xml" ContentType="application/vnd.openxmlformats-officedocument.presentationml.slide+xml"/>
  <Override PartName="/ppt/notesSlides/notesSlided.xml" ContentType="application/vnd.openxmlformats-officedocument.presentationml.notesSlide+xml"/>
  <Override PartName="/ppt/slides/slidef.xml" ContentType="application/vnd.openxmlformats-officedocument.presentationml.slide+xml"/>
  <Override PartName="/ppt/notesSlides/notesSlidee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f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  <p:sldId id="270" r:id="RelId13"/>
    <p:sldId id="271" r:id="RelId14"/>
    <p:sldId id="272" r:id="RelId15"/>
    <p:sldId id="273" r:id="RelId16"/>
    <p:sldId id="274" r:id="RelId17"/>
    <p:sldId id="275" r:id="RelId18"/>
    <p:sldId id="276" r:id="RelId19"/>
    <p:sldId id="277" r:id="RelId20"/>
    <p:sldId id="278" r:id="Rel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Relationship Type="http://schemas.openxmlformats.org/officeDocument/2006/relationships/slide" Target="/ppt/slides/slidef.xml" Id="RelId13" /><Relationship Type="http://schemas.openxmlformats.org/officeDocument/2006/relationships/slide" Target="/ppt/slides/slide10.xml" Id="RelId14" /><Relationship Type="http://schemas.openxmlformats.org/officeDocument/2006/relationships/slide" Target="/ppt/slides/slide11.xml" Id="RelId15" /><Relationship Type="http://schemas.openxmlformats.org/officeDocument/2006/relationships/slide" Target="/ppt/slides/slide12.xml" Id="RelId16" /><Relationship Type="http://schemas.openxmlformats.org/officeDocument/2006/relationships/slide" Target="/ppt/slides/slide13.xml" Id="RelId17" /><Relationship Type="http://schemas.openxmlformats.org/officeDocument/2006/relationships/slide" Target="/ppt/slides/slide14.xml" Id="RelId18" /><Relationship Type="http://schemas.openxmlformats.org/officeDocument/2006/relationships/slide" Target="/ppt/slides/slide15.xml" Id="RelId19" /><Relationship Type="http://schemas.openxmlformats.org/officeDocument/2006/relationships/slide" Target="/ppt/slides/slide16.xml" Id="RelId20" /><Relationship Type="http://schemas.openxmlformats.org/officeDocument/2006/relationships/slide" Target="/ppt/slides/slide17.xml" Id="RelId2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OI 14 FEBURARY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OI 21 FEBURARY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OI 28 FEBURARY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OI 14, 21 AND 28 FEBURARY COMBINED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CHANGE IN OI 14 FEBRUARY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CHANGE IN OI 21 FEBRUARY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CHANGE IN OI 28 FEBRUARY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CHANGE IN OI 14, 21 AND 28 FEBRUARY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LTP 14 FEB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LTP 21 FEB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LTP 28 FEB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14 FEBURARY VOLUME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21 FEBURARY VOLUME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28 FEBURARY VOLUME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f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FIN-NIFTY 14, 21 &amp;  28 FEBURARY COMBINED VOLUME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6c0dc7c-916e-48ab-8ba2-4f5ec324d3d4?pbi_source=PowerPoint" TargetMode="External" Id="coverSlideHpLink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f.xml" Id="R9c7ccc8f7e854592" /><Relationship Type="http://schemas.openxmlformats.org/officeDocument/2006/relationships/slideLayout" Target="/ppt/slideLayouts/slideLayout8.xml" Id="R5d935db614964b83" /><Relationship Type="http://schemas.openxmlformats.org/officeDocument/2006/relationships/hyperlink" Target="https://app.powerbi.com/groups/me/reports/06c0dc7c-916e-48ab-8ba2-4f5ec324d3d4/?pbi_source=PowerPoint" TargetMode="External" Id="RelId14" /><Relationship Type="http://schemas.openxmlformats.org/officeDocument/2006/relationships/image" Target="/ppt/media/image12.png" Id="imgId2970142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f8d5a7a6b27e4e65" /><Relationship Type="http://schemas.openxmlformats.org/officeDocument/2006/relationships/slideLayout" Target="/ppt/slideLayouts/slideLayout8.xml" Id="R032737df36fb4cb9" /><Relationship Type="http://schemas.openxmlformats.org/officeDocument/2006/relationships/hyperlink" Target="https://app.powerbi.com/groups/me/reports/06c0dc7c-916e-48ab-8ba2-4f5ec324d3d4/?pbi_source=PowerPoint" TargetMode="External" Id="RelId15" /><Relationship Type="http://schemas.openxmlformats.org/officeDocument/2006/relationships/image" Target="/ppt/media/image13.png" Id="imgId29742054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5e8a3357446f4ec2" /><Relationship Type="http://schemas.openxmlformats.org/officeDocument/2006/relationships/slideLayout" Target="/ppt/slideLayouts/slideLayout8.xml" Id="R3c8c1be6e92a4e2b" /><Relationship Type="http://schemas.openxmlformats.org/officeDocument/2006/relationships/hyperlink" Target="https://app.powerbi.com/groups/me/reports/06c0dc7c-916e-48ab-8ba2-4f5ec324d3d4/?pbi_source=PowerPoint" TargetMode="External" Id="RelId16" /><Relationship Type="http://schemas.openxmlformats.org/officeDocument/2006/relationships/image" Target="/ppt/media/image14.png" Id="imgId2974205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9559a52107ee41a7" /><Relationship Type="http://schemas.openxmlformats.org/officeDocument/2006/relationships/slideLayout" Target="/ppt/slideLayouts/slideLayout8.xml" Id="Rdcca66986aae48e9" /><Relationship Type="http://schemas.openxmlformats.org/officeDocument/2006/relationships/hyperlink" Target="https://app.powerbi.com/groups/me/reports/06c0dc7c-916e-48ab-8ba2-4f5ec324d3d4/?pbi_source=PowerPoint" TargetMode="External" Id="RelId17" /><Relationship Type="http://schemas.openxmlformats.org/officeDocument/2006/relationships/image" Target="/ppt/media/image15.png" Id="imgId2974205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79d4673775334cd3" /><Relationship Type="http://schemas.openxmlformats.org/officeDocument/2006/relationships/slideLayout" Target="/ppt/slideLayouts/slideLayout8.xml" Id="Red00128c0b8748e7" /><Relationship Type="http://schemas.openxmlformats.org/officeDocument/2006/relationships/hyperlink" Target="https://app.powerbi.com/groups/me/reports/06c0dc7c-916e-48ab-8ba2-4f5ec324d3d4/?pbi_source=PowerPoint" TargetMode="External" Id="RelId18" /><Relationship Type="http://schemas.openxmlformats.org/officeDocument/2006/relationships/image" Target="/ppt/media/image16.png" Id="imgId2974205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4.xml" Id="R5a98d6a58c724ba9" /><Relationship Type="http://schemas.openxmlformats.org/officeDocument/2006/relationships/slideLayout" Target="/ppt/slideLayouts/slideLayout8.xml" Id="Rf33fd4c142ed4c64" /><Relationship Type="http://schemas.openxmlformats.org/officeDocument/2006/relationships/hyperlink" Target="https://app.powerbi.com/groups/me/reports/06c0dc7c-916e-48ab-8ba2-4f5ec324d3d4/?pbi_source=PowerPoint" TargetMode="External" Id="RelId19" /><Relationship Type="http://schemas.openxmlformats.org/officeDocument/2006/relationships/image" Target="/ppt/media/image17.png" Id="imgId29742050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5.xml" Id="R9a0bcd08622d49d5" /><Relationship Type="http://schemas.openxmlformats.org/officeDocument/2006/relationships/slideLayout" Target="/ppt/slideLayouts/slideLayout8.xml" Id="Rb92418e13b844a24" /><Relationship Type="http://schemas.openxmlformats.org/officeDocument/2006/relationships/hyperlink" Target="https://app.powerbi.com/groups/me/reports/06c0dc7c-916e-48ab-8ba2-4f5ec324d3d4/?pbi_source=PowerPoint" TargetMode="External" Id="RelId20" /><Relationship Type="http://schemas.openxmlformats.org/officeDocument/2006/relationships/image" Target="/ppt/media/image18.png" Id="imgId29742049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19a27368a90c4a74" /><Relationship Type="http://schemas.openxmlformats.org/officeDocument/2006/relationships/slideLayout" Target="/ppt/slideLayouts/slideLayout8.xml" Id="R699a88354ff3416c" /><Relationship Type="http://schemas.openxmlformats.org/officeDocument/2006/relationships/hyperlink" Target="https://app.powerbi.com/groups/me/reports/06c0dc7c-916e-48ab-8ba2-4f5ec324d3d4/?pbi_source=PowerPoint" TargetMode="External" Id="RelId21" /><Relationship Type="http://schemas.openxmlformats.org/officeDocument/2006/relationships/image" Target="/ppt/media/image19.png" Id="imgId2974204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8f944e729db4fa5" /><Relationship Type="http://schemas.openxmlformats.org/officeDocument/2006/relationships/slideLayout" Target="/ppt/slideLayouts/slideLayout8.xml" Id="R8354ee5571a941bd" /><Relationship Type="http://schemas.openxmlformats.org/officeDocument/2006/relationships/hyperlink" Target="https://app.powerbi.com/groups/me/reports/06c0dc7c-916e-48ab-8ba2-4f5ec324d3d4/?pbi_source=PowerPoint" TargetMode="External" Id="RelId0" /><Relationship Type="http://schemas.openxmlformats.org/officeDocument/2006/relationships/image" Target="/ppt/media/image4.png" Id="imgId297014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ef45801dd9d4da0" /><Relationship Type="http://schemas.openxmlformats.org/officeDocument/2006/relationships/slideLayout" Target="/ppt/slideLayouts/slideLayout8.xml" Id="R80888e6090fe4d8a" /><Relationship Type="http://schemas.openxmlformats.org/officeDocument/2006/relationships/hyperlink" Target="https://app.powerbi.com/groups/me/reports/06c0dc7c-916e-48ab-8ba2-4f5ec324d3d4/?pbi_source=PowerPoint" TargetMode="External" Id="RelId1" /><Relationship Type="http://schemas.openxmlformats.org/officeDocument/2006/relationships/image" Target="/ppt/media/image5.png" Id="imgId2970141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742a331a7d0496b" /><Relationship Type="http://schemas.openxmlformats.org/officeDocument/2006/relationships/slideLayout" Target="/ppt/slideLayouts/slideLayout8.xml" Id="Rfbfcd91492ad4014" /><Relationship Type="http://schemas.openxmlformats.org/officeDocument/2006/relationships/hyperlink" Target="https://app.powerbi.com/groups/me/reports/06c0dc7c-916e-48ab-8ba2-4f5ec324d3d4/?pbi_source=PowerPoint" TargetMode="External" Id="RelId2" /><Relationship Type="http://schemas.openxmlformats.org/officeDocument/2006/relationships/image" Target="/ppt/media/image6.png" Id="imgId2974230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8d41a00a56a44c77" /><Relationship Type="http://schemas.openxmlformats.org/officeDocument/2006/relationships/slideLayout" Target="/ppt/slideLayouts/slideLayout8.xml" Id="Ra2ffaff730af44ab" /><Relationship Type="http://schemas.openxmlformats.org/officeDocument/2006/relationships/hyperlink" Target="https://app.powerbi.com/groups/me/reports/06c0dc7c-916e-48ab-8ba2-4f5ec324d3d4/?pbi_source=PowerPoint" TargetMode="External" Id="RelId3" /><Relationship Type="http://schemas.openxmlformats.org/officeDocument/2006/relationships/image" Target="/ppt/media/image7.png" Id="imgId2970141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c39a5a80a8d04090" /><Relationship Type="http://schemas.openxmlformats.org/officeDocument/2006/relationships/slideLayout" Target="/ppt/slideLayouts/slideLayout8.xml" Id="Rb22f592c9a3c44f8" /><Relationship Type="http://schemas.openxmlformats.org/officeDocument/2006/relationships/hyperlink" Target="https://app.powerbi.com/groups/me/reports/06c0dc7c-916e-48ab-8ba2-4f5ec324d3d4/?pbi_source=PowerPoint" TargetMode="External" Id="RelId4" /><Relationship Type="http://schemas.openxmlformats.org/officeDocument/2006/relationships/image" Target="/ppt/media/image8.png" Id="imgId2970141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fe5e5aa252a649e0" /><Relationship Type="http://schemas.openxmlformats.org/officeDocument/2006/relationships/slideLayout" Target="/ppt/slideLayouts/slideLayout8.xml" Id="Rcec5de3e8d8b49c3" /><Relationship Type="http://schemas.openxmlformats.org/officeDocument/2006/relationships/hyperlink" Target="https://app.powerbi.com/groups/me/reports/06c0dc7c-916e-48ab-8ba2-4f5ec324d3d4/?pbi_source=PowerPoint" TargetMode="External" Id="RelId5" /><Relationship Type="http://schemas.openxmlformats.org/officeDocument/2006/relationships/image" Target="/ppt/media/image9.png" Id="imgId2970141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37fad6cfdc0344ad" /><Relationship Type="http://schemas.openxmlformats.org/officeDocument/2006/relationships/slideLayout" Target="/ppt/slideLayouts/slideLayout8.xml" Id="R32cbe811539a485f" /><Relationship Type="http://schemas.openxmlformats.org/officeDocument/2006/relationships/hyperlink" Target="https://app.powerbi.com/groups/me/reports/06c0dc7c-916e-48ab-8ba2-4f5ec324d3d4/?pbi_source=PowerPoint" TargetMode="External" Id="RelId6" /><Relationship Type="http://schemas.openxmlformats.org/officeDocument/2006/relationships/image" Target="/ppt/media/imagea.png" Id="imgId2974230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e89b0c7e1ef44884" /><Relationship Type="http://schemas.openxmlformats.org/officeDocument/2006/relationships/slideLayout" Target="/ppt/slideLayouts/slideLayout8.xml" Id="Ra201a78dead24168" /><Relationship Type="http://schemas.openxmlformats.org/officeDocument/2006/relationships/hyperlink" Target="https://app.powerbi.com/groups/me/reports/06c0dc7c-916e-48ab-8ba2-4f5ec324d3d4/?pbi_source=PowerPoint" TargetMode="External" Id="RelId7" /><Relationship Type="http://schemas.openxmlformats.org/officeDocument/2006/relationships/image" Target="/ppt/media/imageb.png" Id="imgId29701417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36855dcfa29348b8" /><Relationship Type="http://schemas.openxmlformats.org/officeDocument/2006/relationships/slideLayout" Target="/ppt/slideLayouts/slideLayout8.xml" Id="R406755741b064eb1" /><Relationship Type="http://schemas.openxmlformats.org/officeDocument/2006/relationships/hyperlink" Target="https://app.powerbi.com/groups/me/reports/06c0dc7c-916e-48ab-8ba2-4f5ec324d3d4/?pbi_source=PowerPoint" TargetMode="External" Id="RelId8" /><Relationship Type="http://schemas.openxmlformats.org/officeDocument/2006/relationships/image" Target="/ppt/media/imagec.png" Id="imgId29701418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47242239785a4f68" /><Relationship Type="http://schemas.openxmlformats.org/officeDocument/2006/relationships/slideLayout" Target="/ppt/slideLayouts/slideLayout8.xml" Id="Rbcc26d9805024808" /><Relationship Type="http://schemas.openxmlformats.org/officeDocument/2006/relationships/hyperlink" Target="https://app.powerbi.com/groups/me/reports/06c0dc7c-916e-48ab-8ba2-4f5ec324d3d4/?pbi_source=PowerPoint" TargetMode="External" Id="RelId9" /><Relationship Type="http://schemas.openxmlformats.org/officeDocument/2006/relationships/image" Target="/ppt/media/imaged.png" Id="imgId2970141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b63f73f522c148c7" /><Relationship Type="http://schemas.openxmlformats.org/officeDocument/2006/relationships/slideLayout" Target="/ppt/slideLayouts/slideLayout8.xml" Id="Red63b9cda0ab4c02" /><Relationship Type="http://schemas.openxmlformats.org/officeDocument/2006/relationships/hyperlink" Target="https://app.powerbi.com/groups/me/reports/06c0dc7c-916e-48ab-8ba2-4f5ec324d3d4/?pbi_source=PowerPoint" TargetMode="External" Id="RelId10" /><Relationship Type="http://schemas.openxmlformats.org/officeDocument/2006/relationships/image" Target="/ppt/media/imagee.png" Id="imgId29702222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2433038eb4854d2a" /><Relationship Type="http://schemas.openxmlformats.org/officeDocument/2006/relationships/slideLayout" Target="/ppt/slideLayouts/slideLayout8.xml" Id="R60582ecb68324703" /><Relationship Type="http://schemas.openxmlformats.org/officeDocument/2006/relationships/hyperlink" Target="https://app.powerbi.com/groups/me/reports/06c0dc7c-916e-48ab-8ba2-4f5ec324d3d4/?pbi_source=PowerPoint" TargetMode="External" Id="RelId11" /><Relationship Type="http://schemas.openxmlformats.org/officeDocument/2006/relationships/image" Target="/ppt/media/imagef.png" Id="imgId29701420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notesSlide" Target="/ppt/notesSlides/notesSlided.xml" Id="Ra965a75328d84962" /><Relationship Type="http://schemas.openxmlformats.org/officeDocument/2006/relationships/slideLayout" Target="/ppt/slideLayouts/slideLayout8.xml" Id="R8fc4f85797204949" /><Relationship Type="http://schemas.openxmlformats.org/officeDocument/2006/relationships/hyperlink" Target="https://app.powerbi.com/groups/me/reports/06c0dc7c-916e-48ab-8ba2-4f5ec324d3d4/?pbi_source=PowerPoint" TargetMode="External" Id="RelId12" /><Relationship Type="http://schemas.openxmlformats.org/officeDocument/2006/relationships/image" Target="/ppt/media/image10.png" Id="imgId2970142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notesSlide" Target="/ppt/notesSlides/notesSlidee.xml" Id="R33dc0fcfebf346d9" /><Relationship Type="http://schemas.openxmlformats.org/officeDocument/2006/relationships/slideLayout" Target="/ppt/slideLayouts/slideLayout8.xml" Id="R24f73e2413e547a7" /><Relationship Type="http://schemas.openxmlformats.org/officeDocument/2006/relationships/hyperlink" Target="https://app.powerbi.com/groups/me/reports/06c0dc7c-916e-48ab-8ba2-4f5ec324d3d4/?pbi_source=PowerPoint" TargetMode="External" Id="RelId13" /><Relationship Type="http://schemas.openxmlformats.org/officeDocument/2006/relationships/image" Target="/ppt/media/image11.png" Id="imgId2974230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FNIFTY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2/11/2023 4:49:14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2/10/2023 9:59:13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14, 21 &amp;  28 FEBURARY COMBINED VOLUME . Please refer to the notes on this slide for details">
            <a:hlinkClick xmlns:r="http://schemas.openxmlformats.org/officeDocument/2006/relationships" xmlns:a="http://schemas.openxmlformats.org/drawingml/2006/main" r:id="RelId1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14+21+28 FEB VOLUME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lineClusteredColumnComboChart ,pieChart. Please refer to the notes on this slide for details">
            <a:hlinkClick xmlns:r="http://schemas.openxmlformats.org/officeDocument/2006/relationships" xmlns:a="http://schemas.openxmlformats.org/drawingml/2006/main" r:id="RelId1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0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PCR FNIFTY OI 14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pieChart ,lineClusteredColumnComboChart. Please refer to the notes on this slide for details">
            <a:hlinkClick xmlns:r="http://schemas.openxmlformats.org/officeDocument/2006/relationships" xmlns:a="http://schemas.openxmlformats.org/drawingml/2006/main" r:id="RelId1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0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PCR FNIFTY OI 21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lineClusteredColumnComboChart. Please refer to the notes on this slide for details">
            <a:hlinkClick xmlns:r="http://schemas.openxmlformats.org/officeDocument/2006/relationships" xmlns:a="http://schemas.openxmlformats.org/drawingml/2006/main" r:id="RelId1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0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PCR FNIFTY OI 14+21+28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pieChart ,lineClusteredColumnComboChart. Please refer to the notes on this slide for details">
            <a:hlinkClick xmlns:r="http://schemas.openxmlformats.org/officeDocument/2006/relationships" xmlns:a="http://schemas.openxmlformats.org/drawingml/2006/main" r:id="RelId1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0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PCR FNIFTY VOL 14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pieChart ,lineClusteredColumnComboChart. Please refer to the notes on this slide for details">
            <a:hlinkClick xmlns:r="http://schemas.openxmlformats.org/officeDocument/2006/relationships" xmlns:a="http://schemas.openxmlformats.org/drawingml/2006/main" r:id="RelId1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0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PCR FNIFTY VOL 21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pieChart ,lineClusteredColumnComboChart. Please refer to the notes on this slide for details">
            <a:hlinkClick xmlns:r="http://schemas.openxmlformats.org/officeDocument/2006/relationships" xmlns:a="http://schemas.openxmlformats.org/drawingml/2006/main" r:id="RelId2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0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PCR FNIFTY VOL 28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lineClusteredColumnComboChart. Please refer to the notes on this slide for details">
            <a:hlinkClick xmlns:r="http://schemas.openxmlformats.org/officeDocument/2006/relationships" xmlns:a="http://schemas.openxmlformats.org/drawingml/2006/main" r:id="RelId2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0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Duplicate of PCR FNIFTY VOL 28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OI 14 FEBURARY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OI 14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OI 21 FEBURARY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OI 21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OI 28 FEBURARY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3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OI 21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OI 14, 21 AND 28 FEBURARY COMBINED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OI 14+21+28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CHANGE IN OI 14 FEBRUARY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OI CHANGE 14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CHANGE IN OI 21 FEBRUARY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OI CHANGE 21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CHANGE IN OI 28 FEBRUARY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3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OI CHANGE 28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CHANGE IN OI 14, 21 AND 28 FEBRUARY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OI CHANGE 14+21 +28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LTP 14 FEB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LTP 14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LTP 21 FEB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LTP 21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LTP 28 FEB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22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LTP 28 FEB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14 FEBURARY VOLUME 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14 FEB VOLUME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21 FEBURARY VOLUME . Please refer to the notes on this slide for details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014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21 FEB VOLUME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N-NIFTY 28 FEBURARY VOLUME . Please refer to the notes on this slide for details">
            <a:hlinkClick xmlns:r="http://schemas.openxmlformats.org/officeDocument/2006/relationships" xmlns:a="http://schemas.openxmlformats.org/drawingml/2006/main" r:id="RelId1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7423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FNIFTY 28 FEB VOLUME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