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86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775BB-AD1F-4390-BD72-E6D2094C0C6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A386D-8143-4437-96C1-EDF9B5D0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8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Microsoft Stock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12/8/2022 6:07:17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12/8/2022 6:03:24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extbox ,textbox ,image ,textbox ,image ,textbox ,tableEx ,tableEx ,tableEx ,textbox ,textbox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extbox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image ,image ,image ,textbox ,textbox ,textbox ,textbox ,textbox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tableEx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textbox ,textbox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Industrial Trend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And Challenges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231</Words>
  <Application>Microsoft Office PowerPoint</Application>
  <PresentationFormat>Widescreen</PresentationFormat>
  <Paragraphs>125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Microsoft Stock Analysis</vt:lpstr>
      <vt:lpstr>Overview</vt:lpstr>
      <vt:lpstr>FINANCIALS</vt:lpstr>
      <vt:lpstr>SWOT Analysis</vt:lpstr>
      <vt:lpstr>Management Team</vt:lpstr>
      <vt:lpstr>Competitive Landscape</vt:lpstr>
      <vt:lpstr>Industrial Trend</vt:lpstr>
      <vt:lpstr>Risk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Bijoyendra Shekhar</cp:lastModifiedBy>
  <cp:revision>5</cp:revision>
  <dcterms:created xsi:type="dcterms:W3CDTF">2016-09-04T11:54:55Z</dcterms:created>
  <dcterms:modified xsi:type="dcterms:W3CDTF">2023-02-11T17:21:53Z</dcterms:modified>
</cp:coreProperties>
</file>