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8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B94F-8845-4726-A8CD-91E8A32B578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776F3-2308-48E4-A88F-B75B8354B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OI 16 FEBURARY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23 FEBURARY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16 &amp; 23 FEBURARY COMBINED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OI 23 FEBURARY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OI 16 AND 23 FEBURARY COMBINED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CHANGE IN OI 16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CHANGE IN OI 16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CHANGE IN OI 16 &amp; 23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LTP 16 FEB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LTP 23 FEB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NIFTY 16 FEBURARY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NIFTY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4:58:08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2/9/2023 9:57:30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16 FEBURARY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16 FEB VOLUME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23 FEBURARY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23 FEB VOLUME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16 &amp; 23 FEBURARY COMBINED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16+23 FEB VOLUME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textbox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OI NIFT 16 FEB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lineClusteredColumnComboChar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OI NIFT 23 FEB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ineClusteredColumnComboChar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OI NIFT 16+23 FEB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lineClusteredColumnComboChar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VOL NIFT 16 FEB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lineClusteredColumnComboChar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VOL NIFT 23 FEB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ineClusteredColumnComboChar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VOL NIFT 16+23 FEB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OI 16 FEBUR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16 FEB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OI 23 FEBUR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23 FEB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OI 16 AND 23 FEBURARY COMBINED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16+23 FEB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CHANGE IN OI 16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CHANGE 16 FEB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CHANGE IN OI 16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CHANGE 23 FEB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CHANGE IN OI 16 &amp; 23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OI CHANGE 16+23 FEB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LTP 16 FEB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LTP 16 FEB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IFTY LTP 23 FEB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NIFTY LTP 23 FEB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305</Words>
  <Application>Microsoft Office PowerPoint</Application>
  <PresentationFormat>Widescreen</PresentationFormat>
  <Paragraphs>104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NIFTY</vt:lpstr>
      <vt:lpstr>NIFTY OI 16 FEB</vt:lpstr>
      <vt:lpstr>NIFTY OI 23 FEB</vt:lpstr>
      <vt:lpstr>NIFTY OI 16+23 FEB</vt:lpstr>
      <vt:lpstr>NIFTY OI CHANGE 16 FEB</vt:lpstr>
      <vt:lpstr>NIFTY OI CHANGE 23 FEB</vt:lpstr>
      <vt:lpstr>NIFTY OI CHANGE 16+23 FEB</vt:lpstr>
      <vt:lpstr>NIFTY LTP 16 FEB</vt:lpstr>
      <vt:lpstr>NIFTY LTP 23 FEB</vt:lpstr>
      <vt:lpstr>NIFTY 16 FEB VOLUME</vt:lpstr>
      <vt:lpstr>NIFTY 23 FEB VOLUME</vt:lpstr>
      <vt:lpstr>NIFTY 16+23 FEB VOLUME</vt:lpstr>
      <vt:lpstr>PCR OI NIFT 16 FEB</vt:lpstr>
      <vt:lpstr>PCR OI NIFT 23 FEB</vt:lpstr>
      <vt:lpstr>PCR OI NIFT 16+23 FEB</vt:lpstr>
      <vt:lpstr>PCR VOL NIFT 16 FEB</vt:lpstr>
      <vt:lpstr>PCR VOL NIFT 23 FEB</vt:lpstr>
      <vt:lpstr>PCR VOL NIFT 16+23 FEB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Bijoyendra Shekhar</cp:lastModifiedBy>
  <cp:revision>5</cp:revision>
  <dcterms:created xsi:type="dcterms:W3CDTF">2016-09-04T11:54:55Z</dcterms:created>
  <dcterms:modified xsi:type="dcterms:W3CDTF">2023-02-11T17:02:36Z</dcterms:modified>
</cp:coreProperties>
</file>