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9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3D09-AAAF-4011-ABBF-AE3FBF66F29F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54F9-6524-4E5E-920E-D674D582F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6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DISTRIBUTION OF AGE GROUP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DESCRIPTION VS REPURCHASE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REPURCHASE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DESCRIPTION VS FLAVOR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FLAVOR RATINGS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DESCRIPTION VS TEXTURE VS FLAVOR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TEXTURE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DESCRITTION VS TASTE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FLAVOR VIEWS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TEXTURE, TASTE, PACKAGING AND SEASONING VS REPURCHASE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SEASONING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DESCRIPTION AS BORING, CHEAP AND INDIFFERENT VS REPURCHASE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BORING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CHEAP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INDIFFERENT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FlavorWiki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5:10:49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12/16/2022 6:22:35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ISTRIBUTION OF AGE GROUP ,PRODUCTS ,GENDER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AND POPULATION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SCRIPTION VS REPURCHASE ,REPURCHASE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DESCRIPTION-REPURCHASE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SCRIPTION VS FLAVOR ,FLAVOR RATINGS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FLAVOR -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SCRIPTION VS TEXTURE VS FLAVOR ,TEXTURE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FLAVOR DESCRIPTION TEXTURE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SCRITTION VS TASTE ,FLAVOR VIEWS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DESCRIPTION VS TEXTURE VS FLAVOR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URE, TASTE, PACKAGING AND SEASONING VS REPURCHASE ,SEASONING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TEXTURE, TASTE, PACKAGE SEASONING VS REPURCHASE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SCRIPTION AS BORING, CHEAP AND INDIFFERENT VS REPURCHASE ,BORING ,CHEAP ,INDIFFERENT ,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 AS CHEAP, BORING AND INDIFFERENT VS REPURCHASE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207</Words>
  <Application>Microsoft Office PowerPoint</Application>
  <PresentationFormat>Widescreen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FlavorWiki Power BI</vt:lpstr>
      <vt:lpstr>PRODUCTS AND POPULATION</vt:lpstr>
      <vt:lpstr>DESCRIPTION-REPURCHASE</vt:lpstr>
      <vt:lpstr>FLAVOR - DESCRIPTION</vt:lpstr>
      <vt:lpstr>FLAVOR DESCRIPTION TEXTURE</vt:lpstr>
      <vt:lpstr>DESCRIPTION VS TEXTURE VS FLAVOR</vt:lpstr>
      <vt:lpstr>TEXTURE, TASTE, PACKAGE SEASONING VS REPURCHASE</vt:lpstr>
      <vt:lpstr>DESC AS CHEAP, BORING AND INDIFFERENT VS REPURCHASE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Bijoyendra Shekhar</cp:lastModifiedBy>
  <cp:revision>5</cp:revision>
  <dcterms:created xsi:type="dcterms:W3CDTF">2016-09-04T11:54:55Z</dcterms:created>
  <dcterms:modified xsi:type="dcterms:W3CDTF">2023-02-11T17:13:40Z</dcterms:modified>
</cp:coreProperties>
</file>