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7" r:id="rId2"/>
    <p:sldId id="259" r:id="rId3"/>
    <p:sldId id="260" r:id="rId4"/>
    <p:sldId id="264" r:id="rId5"/>
    <p:sldId id="267" r:id="rId6"/>
    <p:sldId id="266" r:id="rId7"/>
    <p:sldId id="263"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C000"/>
    <a:srgbClr val="C8243F"/>
    <a:srgbClr val="D50C2E"/>
    <a:srgbClr val="CA593E"/>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56" y="-88"/>
      </p:cViewPr>
      <p:guideLst/>
    </p:cSldViewPr>
  </p:slideViewPr>
  <p:notesTextViewPr>
    <p:cViewPr>
      <p:scale>
        <a:sx n="1" d="1"/>
        <a:sy n="1" d="1"/>
      </p:scale>
      <p:origin x="0" y="0"/>
    </p:cViewPr>
  </p:notesTextViewPr>
  <p:notesViewPr>
    <p:cSldViewPr snapToGrid="0">
      <p:cViewPr varScale="1">
        <p:scale>
          <a:sx n="63" d="100"/>
          <a:sy n="63" d="100"/>
        </p:scale>
        <p:origin x="24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joy Some" userId="f4242a165f608e5c" providerId="LiveId" clId="{CF5564E9-1C47-4F6C-9891-CC717A9A03BF}"/>
    <pc:docChg chg="modSld">
      <pc:chgData name="Bijoy Some" userId="f4242a165f608e5c" providerId="LiveId" clId="{CF5564E9-1C47-4F6C-9891-CC717A9A03BF}" dt="2023-10-04T15:04:13.562" v="110" actId="1076"/>
      <pc:docMkLst>
        <pc:docMk/>
      </pc:docMkLst>
      <pc:sldChg chg="addSp delSp modSp mod">
        <pc:chgData name="Bijoy Some" userId="f4242a165f608e5c" providerId="LiveId" clId="{CF5564E9-1C47-4F6C-9891-CC717A9A03BF}" dt="2023-10-04T15:04:13.562" v="110" actId="1076"/>
        <pc:sldMkLst>
          <pc:docMk/>
          <pc:sldMk cId="2506858663" sldId="257"/>
        </pc:sldMkLst>
        <pc:spChg chg="add del mod">
          <ac:chgData name="Bijoy Some" userId="f4242a165f608e5c" providerId="LiveId" clId="{CF5564E9-1C47-4F6C-9891-CC717A9A03BF}" dt="2023-10-04T14:59:41.258" v="63"/>
          <ac:spMkLst>
            <pc:docMk/>
            <pc:sldMk cId="2506858663" sldId="257"/>
            <ac:spMk id="7" creationId="{F2F01336-B10A-EFDD-750C-32E514946564}"/>
          </ac:spMkLst>
        </pc:spChg>
        <pc:spChg chg="add mod">
          <ac:chgData name="Bijoy Some" userId="f4242a165f608e5c" providerId="LiveId" clId="{CF5564E9-1C47-4F6C-9891-CC717A9A03BF}" dt="2023-10-04T15:04:07.171" v="109" actId="1076"/>
          <ac:spMkLst>
            <pc:docMk/>
            <pc:sldMk cId="2506858663" sldId="257"/>
            <ac:spMk id="8" creationId="{2828E61A-465E-4D96-348C-755A5F3F0C5A}"/>
          </ac:spMkLst>
        </pc:spChg>
        <pc:spChg chg="add mod">
          <ac:chgData name="Bijoy Some" userId="f4242a165f608e5c" providerId="LiveId" clId="{CF5564E9-1C47-4F6C-9891-CC717A9A03BF}" dt="2023-10-04T15:04:13.562" v="110" actId="1076"/>
          <ac:spMkLst>
            <pc:docMk/>
            <pc:sldMk cId="2506858663" sldId="257"/>
            <ac:spMk id="9" creationId="{56DCE365-2141-7F66-FB31-6EC187E760B4}"/>
          </ac:spMkLst>
        </pc:spChg>
        <pc:spChg chg="mod">
          <ac:chgData name="Bijoy Some" userId="f4242a165f608e5c" providerId="LiveId" clId="{CF5564E9-1C47-4F6C-9891-CC717A9A03BF}" dt="2023-10-04T15:00:45.548" v="71" actId="164"/>
          <ac:spMkLst>
            <pc:docMk/>
            <pc:sldMk cId="2506858663" sldId="257"/>
            <ac:spMk id="18" creationId="{E464EFD4-0DE4-9014-B346-16A55908D8F3}"/>
          </ac:spMkLst>
        </pc:spChg>
        <pc:spChg chg="mod">
          <ac:chgData name="Bijoy Some" userId="f4242a165f608e5c" providerId="LiveId" clId="{CF5564E9-1C47-4F6C-9891-CC717A9A03BF}" dt="2023-10-04T15:00:45.548" v="71" actId="164"/>
          <ac:spMkLst>
            <pc:docMk/>
            <pc:sldMk cId="2506858663" sldId="257"/>
            <ac:spMk id="19" creationId="{2F788B82-E3CE-8430-8E76-223645AD9EC8}"/>
          </ac:spMkLst>
        </pc:spChg>
        <pc:spChg chg="mod">
          <ac:chgData name="Bijoy Some" userId="f4242a165f608e5c" providerId="LiveId" clId="{CF5564E9-1C47-4F6C-9891-CC717A9A03BF}" dt="2023-10-04T15:00:45.548" v="71" actId="164"/>
          <ac:spMkLst>
            <pc:docMk/>
            <pc:sldMk cId="2506858663" sldId="257"/>
            <ac:spMk id="20" creationId="{313879A0-C3BF-554A-065C-D15C8A14C8AD}"/>
          </ac:spMkLst>
        </pc:spChg>
        <pc:grpChg chg="add mod">
          <ac:chgData name="Bijoy Some" userId="f4242a165f608e5c" providerId="LiveId" clId="{CF5564E9-1C47-4F6C-9891-CC717A9A03BF}" dt="2023-10-04T15:03:57.969" v="108" actId="1076"/>
          <ac:grpSpMkLst>
            <pc:docMk/>
            <pc:sldMk cId="2506858663" sldId="257"/>
            <ac:grpSpMk id="10" creationId="{680C6798-B1B5-5DCD-0907-6215A9184131}"/>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2DDC83-A034-1C50-78DC-E4B28E1ED7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37B7D3F-80A2-2E92-5623-663A08704D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82F330-E9D8-4D1D-A31B-78F6A0B7E69D}" type="datetimeFigureOut">
              <a:rPr lang="en-IN" smtClean="0"/>
              <a:t>07-11-2023</a:t>
            </a:fld>
            <a:endParaRPr lang="en-IN"/>
          </a:p>
        </p:txBody>
      </p:sp>
      <p:sp>
        <p:nvSpPr>
          <p:cNvPr id="4" name="Footer Placeholder 3">
            <a:extLst>
              <a:ext uri="{FF2B5EF4-FFF2-40B4-BE49-F238E27FC236}">
                <a16:creationId xmlns:a16="http://schemas.microsoft.com/office/drawing/2014/main" id="{BC637510-F623-581B-6F04-CBDEF80D3E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06F0725-68BD-8D60-10DE-1BAE287474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C85AC6-F9F8-41BA-A9B4-3C2ADA9558D7}" type="slidenum">
              <a:rPr lang="en-IN" smtClean="0"/>
              <a:t>‹#›</a:t>
            </a:fld>
            <a:endParaRPr lang="en-IN"/>
          </a:p>
        </p:txBody>
      </p:sp>
    </p:spTree>
    <p:extLst>
      <p:ext uri="{BB962C8B-B14F-4D97-AF65-F5344CB8AC3E}">
        <p14:creationId xmlns:p14="http://schemas.microsoft.com/office/powerpoint/2010/main" val="16602103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5" name="Picture Placeholder 64">
            <a:extLst>
              <a:ext uri="{FF2B5EF4-FFF2-40B4-BE49-F238E27FC236}">
                <a16:creationId xmlns:a16="http://schemas.microsoft.com/office/drawing/2014/main" id="{0BF1389A-B8A7-7BDE-4542-2A67F13F571A}"/>
              </a:ext>
            </a:extLst>
          </p:cNvPr>
          <p:cNvSpPr>
            <a:spLocks noGrp="1"/>
          </p:cNvSpPr>
          <p:nvPr>
            <p:ph type="pic" sz="quarter" idx="14"/>
          </p:nvPr>
        </p:nvSpPr>
        <p:spPr>
          <a:xfrm>
            <a:off x="8153400" y="1151732"/>
            <a:ext cx="2159000" cy="2051050"/>
          </a:xfrm>
          <a:custGeom>
            <a:avLst/>
            <a:gdLst>
              <a:gd name="connsiteX0" fmla="*/ 1079500 w 2159000"/>
              <a:gd name="connsiteY0" fmla="*/ 0 h 2051050"/>
              <a:gd name="connsiteX1" fmla="*/ 2159000 w 2159000"/>
              <a:gd name="connsiteY1" fmla="*/ 1025525 h 2051050"/>
              <a:gd name="connsiteX2" fmla="*/ 1079500 w 2159000"/>
              <a:gd name="connsiteY2" fmla="*/ 2051050 h 2051050"/>
              <a:gd name="connsiteX3" fmla="*/ 0 w 2159000"/>
              <a:gd name="connsiteY3" fmla="*/ 1025525 h 2051050"/>
              <a:gd name="connsiteX4" fmla="*/ 1079500 w 2159000"/>
              <a:gd name="connsiteY4" fmla="*/ 0 h 205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2051050">
                <a:moveTo>
                  <a:pt x="1079500" y="0"/>
                </a:moveTo>
                <a:cubicBezTo>
                  <a:pt x="1675691" y="0"/>
                  <a:pt x="2159000" y="459143"/>
                  <a:pt x="2159000" y="1025525"/>
                </a:cubicBezTo>
                <a:cubicBezTo>
                  <a:pt x="2159000" y="1591907"/>
                  <a:pt x="1675691" y="2051050"/>
                  <a:pt x="1079500" y="2051050"/>
                </a:cubicBezTo>
                <a:cubicBezTo>
                  <a:pt x="483309" y="2051050"/>
                  <a:pt x="0" y="1591907"/>
                  <a:pt x="0" y="1025525"/>
                </a:cubicBezTo>
                <a:cubicBezTo>
                  <a:pt x="0" y="459143"/>
                  <a:pt x="483309" y="0"/>
                  <a:pt x="1079500" y="0"/>
                </a:cubicBezTo>
                <a:close/>
              </a:path>
            </a:pathLst>
          </a:custGeom>
        </p:spPr>
        <p:txBody>
          <a:bodyPr wrap="square">
            <a:noAutofit/>
          </a:bodyPr>
          <a:lstStyle/>
          <a:p>
            <a:endParaRPr lang="en-IN"/>
          </a:p>
        </p:txBody>
      </p:sp>
      <p:sp>
        <p:nvSpPr>
          <p:cNvPr id="52" name="Picture Placeholder 51">
            <a:extLst>
              <a:ext uri="{FF2B5EF4-FFF2-40B4-BE49-F238E27FC236}">
                <a16:creationId xmlns:a16="http://schemas.microsoft.com/office/drawing/2014/main" id="{A3D6B3A8-EC7F-8945-56A8-FEF02FBF673D}"/>
              </a:ext>
            </a:extLst>
          </p:cNvPr>
          <p:cNvSpPr>
            <a:spLocks noGrp="1"/>
          </p:cNvSpPr>
          <p:nvPr>
            <p:ph type="pic" sz="quarter" idx="13"/>
          </p:nvPr>
        </p:nvSpPr>
        <p:spPr>
          <a:xfrm>
            <a:off x="12700" y="-7650"/>
            <a:ext cx="6845300" cy="6865651"/>
          </a:xfrm>
          <a:custGeom>
            <a:avLst/>
            <a:gdLst>
              <a:gd name="connsiteX0" fmla="*/ 0 w 6845300"/>
              <a:gd name="connsiteY0" fmla="*/ 0 h 6865651"/>
              <a:gd name="connsiteX1" fmla="*/ 5322633 w 6845300"/>
              <a:gd name="connsiteY1" fmla="*/ 0 h 6865651"/>
              <a:gd name="connsiteX2" fmla="*/ 5390715 w 6845300"/>
              <a:gd name="connsiteY2" fmla="*/ 63271 h 6865651"/>
              <a:gd name="connsiteX3" fmla="*/ 6845300 w 6845300"/>
              <a:gd name="connsiteY3" fmla="*/ 3399007 h 6865651"/>
              <a:gd name="connsiteX4" fmla="*/ 5390715 w 6845300"/>
              <a:gd name="connsiteY4" fmla="*/ 6734743 h 6865651"/>
              <a:gd name="connsiteX5" fmla="*/ 5249853 w 6845300"/>
              <a:gd name="connsiteY5" fmla="*/ 6865651 h 6865651"/>
              <a:gd name="connsiteX6" fmla="*/ 0 w 6845300"/>
              <a:gd name="connsiteY6" fmla="*/ 6865651 h 686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5300" h="6865651">
                <a:moveTo>
                  <a:pt x="0" y="0"/>
                </a:moveTo>
                <a:lnTo>
                  <a:pt x="5322633" y="0"/>
                </a:lnTo>
                <a:lnTo>
                  <a:pt x="5390715" y="63271"/>
                </a:lnTo>
                <a:cubicBezTo>
                  <a:pt x="6294474" y="944300"/>
                  <a:pt x="6845300" y="2114659"/>
                  <a:pt x="6845300" y="3399007"/>
                </a:cubicBezTo>
                <a:cubicBezTo>
                  <a:pt x="6845300" y="4683356"/>
                  <a:pt x="6294474" y="5853714"/>
                  <a:pt x="5390715" y="6734743"/>
                </a:cubicBezTo>
                <a:lnTo>
                  <a:pt x="5249853" y="6865651"/>
                </a:lnTo>
                <a:lnTo>
                  <a:pt x="0" y="6865651"/>
                </a:lnTo>
                <a:close/>
              </a:path>
            </a:pathLst>
          </a:custGeom>
        </p:spPr>
        <p:txBody>
          <a:bodyPr wrap="square">
            <a:noAutofit/>
          </a:bodyPr>
          <a:lstStyle/>
          <a:p>
            <a:endParaRPr lang="en-IN"/>
          </a:p>
        </p:txBody>
      </p:sp>
      <p:sp>
        <p:nvSpPr>
          <p:cNvPr id="2" name="Title 1">
            <a:extLst>
              <a:ext uri="{FF2B5EF4-FFF2-40B4-BE49-F238E27FC236}">
                <a16:creationId xmlns:a16="http://schemas.microsoft.com/office/drawing/2014/main" id="{CDEEAC25-E9B4-2408-818B-D7BAE3726AB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4E8F22CD-AF9D-F4D1-B001-6ED2E5264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C4F26A-AFE7-ACF1-C867-F748966805C4}"/>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5" name="Footer Placeholder 4">
            <a:extLst>
              <a:ext uri="{FF2B5EF4-FFF2-40B4-BE49-F238E27FC236}">
                <a16:creationId xmlns:a16="http://schemas.microsoft.com/office/drawing/2014/main" id="{61FF894A-ED97-ADAF-4F72-9B2BC1C7A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2FE27-CCE5-566D-FD9C-21863069AA80}"/>
              </a:ext>
            </a:extLst>
          </p:cNvPr>
          <p:cNvSpPr>
            <a:spLocks noGrp="1"/>
          </p:cNvSpPr>
          <p:nvPr>
            <p:ph type="sldNum" sz="quarter" idx="12"/>
          </p:nvPr>
        </p:nvSpPr>
        <p:spPr/>
        <p:txBody>
          <a:bodyPr/>
          <a:lstStyle/>
          <a:p>
            <a:fld id="{6972B413-DE7A-4DB1-ACFB-28B9D4C6384D}" type="slidenum">
              <a:rPr lang="en-IN" smtClean="0"/>
              <a:t>‹#›</a:t>
            </a:fld>
            <a:endParaRPr lang="en-IN"/>
          </a:p>
        </p:txBody>
      </p:sp>
      <p:sp>
        <p:nvSpPr>
          <p:cNvPr id="66" name="Picture Placeholder 65">
            <a:extLst>
              <a:ext uri="{FF2B5EF4-FFF2-40B4-BE49-F238E27FC236}">
                <a16:creationId xmlns:a16="http://schemas.microsoft.com/office/drawing/2014/main" id="{D3EFBC99-578F-69B0-77AC-EAF20F5B33F3}"/>
              </a:ext>
            </a:extLst>
          </p:cNvPr>
          <p:cNvSpPr>
            <a:spLocks noGrp="1"/>
          </p:cNvSpPr>
          <p:nvPr>
            <p:ph type="pic" sz="quarter" idx="15"/>
          </p:nvPr>
        </p:nvSpPr>
        <p:spPr>
          <a:xfrm>
            <a:off x="6962775" y="3206750"/>
            <a:ext cx="2159000" cy="2051050"/>
          </a:xfrm>
          <a:custGeom>
            <a:avLst/>
            <a:gdLst>
              <a:gd name="connsiteX0" fmla="*/ 1079500 w 2159000"/>
              <a:gd name="connsiteY0" fmla="*/ 0 h 2051050"/>
              <a:gd name="connsiteX1" fmla="*/ 2159000 w 2159000"/>
              <a:gd name="connsiteY1" fmla="*/ 1025525 h 2051050"/>
              <a:gd name="connsiteX2" fmla="*/ 1079500 w 2159000"/>
              <a:gd name="connsiteY2" fmla="*/ 2051050 h 2051050"/>
              <a:gd name="connsiteX3" fmla="*/ 0 w 2159000"/>
              <a:gd name="connsiteY3" fmla="*/ 1025525 h 2051050"/>
              <a:gd name="connsiteX4" fmla="*/ 1079500 w 2159000"/>
              <a:gd name="connsiteY4" fmla="*/ 0 h 205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2051050">
                <a:moveTo>
                  <a:pt x="1079500" y="0"/>
                </a:moveTo>
                <a:cubicBezTo>
                  <a:pt x="1675691" y="0"/>
                  <a:pt x="2159000" y="459143"/>
                  <a:pt x="2159000" y="1025525"/>
                </a:cubicBezTo>
                <a:cubicBezTo>
                  <a:pt x="2159000" y="1591907"/>
                  <a:pt x="1675691" y="2051050"/>
                  <a:pt x="1079500" y="2051050"/>
                </a:cubicBezTo>
                <a:cubicBezTo>
                  <a:pt x="483309" y="2051050"/>
                  <a:pt x="0" y="1591907"/>
                  <a:pt x="0" y="1025525"/>
                </a:cubicBezTo>
                <a:cubicBezTo>
                  <a:pt x="0" y="459143"/>
                  <a:pt x="483309" y="0"/>
                  <a:pt x="1079500" y="0"/>
                </a:cubicBezTo>
                <a:close/>
              </a:path>
            </a:pathLst>
          </a:custGeom>
        </p:spPr>
        <p:txBody>
          <a:bodyPr wrap="square">
            <a:noAutofit/>
          </a:bodyPr>
          <a:lstStyle/>
          <a:p>
            <a:endParaRPr lang="en-IN" dirty="0"/>
          </a:p>
        </p:txBody>
      </p:sp>
      <p:sp>
        <p:nvSpPr>
          <p:cNvPr id="67" name="Picture Placeholder 66">
            <a:extLst>
              <a:ext uri="{FF2B5EF4-FFF2-40B4-BE49-F238E27FC236}">
                <a16:creationId xmlns:a16="http://schemas.microsoft.com/office/drawing/2014/main" id="{A74B4120-A9E4-7F22-38F4-5AA5BACBE1C8}"/>
              </a:ext>
            </a:extLst>
          </p:cNvPr>
          <p:cNvSpPr>
            <a:spLocks noGrp="1"/>
          </p:cNvSpPr>
          <p:nvPr>
            <p:ph type="pic" sz="quarter" idx="16"/>
          </p:nvPr>
        </p:nvSpPr>
        <p:spPr>
          <a:xfrm>
            <a:off x="9699625" y="3229770"/>
            <a:ext cx="2159000" cy="2051050"/>
          </a:xfrm>
          <a:custGeom>
            <a:avLst/>
            <a:gdLst>
              <a:gd name="connsiteX0" fmla="*/ 1079500 w 2159000"/>
              <a:gd name="connsiteY0" fmla="*/ 0 h 2051050"/>
              <a:gd name="connsiteX1" fmla="*/ 2159000 w 2159000"/>
              <a:gd name="connsiteY1" fmla="*/ 1025525 h 2051050"/>
              <a:gd name="connsiteX2" fmla="*/ 1079500 w 2159000"/>
              <a:gd name="connsiteY2" fmla="*/ 2051050 h 2051050"/>
              <a:gd name="connsiteX3" fmla="*/ 0 w 2159000"/>
              <a:gd name="connsiteY3" fmla="*/ 1025525 h 2051050"/>
              <a:gd name="connsiteX4" fmla="*/ 1079500 w 2159000"/>
              <a:gd name="connsiteY4" fmla="*/ 0 h 205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2051050">
                <a:moveTo>
                  <a:pt x="1079500" y="0"/>
                </a:moveTo>
                <a:cubicBezTo>
                  <a:pt x="1675691" y="0"/>
                  <a:pt x="2159000" y="459143"/>
                  <a:pt x="2159000" y="1025525"/>
                </a:cubicBezTo>
                <a:cubicBezTo>
                  <a:pt x="2159000" y="1591907"/>
                  <a:pt x="1675691" y="2051050"/>
                  <a:pt x="1079500" y="2051050"/>
                </a:cubicBezTo>
                <a:cubicBezTo>
                  <a:pt x="483309" y="2051050"/>
                  <a:pt x="0" y="1591907"/>
                  <a:pt x="0" y="1025525"/>
                </a:cubicBezTo>
                <a:cubicBezTo>
                  <a:pt x="0" y="459143"/>
                  <a:pt x="483309" y="0"/>
                  <a:pt x="1079500"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60576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E906-93C3-E467-4DEA-840263471C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B00159-8EAB-A201-0D31-93781B4C9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9D3F4-6DBD-D1D0-4768-6B8A81FF9679}"/>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5" name="Footer Placeholder 4">
            <a:extLst>
              <a:ext uri="{FF2B5EF4-FFF2-40B4-BE49-F238E27FC236}">
                <a16:creationId xmlns:a16="http://schemas.microsoft.com/office/drawing/2014/main" id="{58192CE8-1190-D354-6294-90122E545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10629D-6BF0-81A9-0C2E-7E49B5F82581}"/>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175283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0A9C0E-D44B-E1D4-559D-3DD8C1180B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94DDA6-C21A-8CC8-B08F-662A9E0A1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C7829-3AA3-22D9-C7B4-7847FB742476}"/>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5" name="Footer Placeholder 4">
            <a:extLst>
              <a:ext uri="{FF2B5EF4-FFF2-40B4-BE49-F238E27FC236}">
                <a16:creationId xmlns:a16="http://schemas.microsoft.com/office/drawing/2014/main" id="{51E36FC3-4DE7-5E2B-9EE7-1C49F5ACC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FC6F1B-E148-E7DE-4DA9-EE3DF2334524}"/>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400591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B75F-150A-C269-12BD-177CAA12D6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68C4A6-EE49-F70D-0BE5-BDEABCE333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94B6E4-B260-3EF8-D3ED-C6DE9BEC350E}"/>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5" name="Footer Placeholder 4">
            <a:extLst>
              <a:ext uri="{FF2B5EF4-FFF2-40B4-BE49-F238E27FC236}">
                <a16:creationId xmlns:a16="http://schemas.microsoft.com/office/drawing/2014/main" id="{0BF7CD08-3C28-D0B8-3E76-98F69BC685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4BA60F-C192-6963-482B-C0F71C88F306}"/>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296064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C9CD-2CA7-47D8-3C6F-173C53A21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E3E05F-AD16-7C94-8D79-2F2B56743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74B15-F9FC-6E3A-2C54-3F205C941693}"/>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5" name="Footer Placeholder 4">
            <a:extLst>
              <a:ext uri="{FF2B5EF4-FFF2-40B4-BE49-F238E27FC236}">
                <a16:creationId xmlns:a16="http://schemas.microsoft.com/office/drawing/2014/main" id="{2DD2635E-036F-74F2-ECA9-BEE4BF3DA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0F4F4-DEC7-8128-9DD2-A800170F8B13}"/>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173206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4A03-858A-0413-E383-420207CD6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EE3C14-F374-98B6-6986-78454925C4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318DF2-9989-2725-499E-AD4BEEFFC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BBF3A6-92EB-90F0-AA57-E8CBF15F3E83}"/>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6" name="Footer Placeholder 5">
            <a:extLst>
              <a:ext uri="{FF2B5EF4-FFF2-40B4-BE49-F238E27FC236}">
                <a16:creationId xmlns:a16="http://schemas.microsoft.com/office/drawing/2014/main" id="{0C3E15AC-93D9-9996-CDAE-085E990C88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C1168-3255-94AE-BA7D-E82ADE4F43C9}"/>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190690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3F37-9E7F-885F-A065-7E742C0200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5DC46F-3704-F9CD-F7D8-C7DED1BFE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2883EE-099A-845D-1547-B0E3FD0207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FF333E-5B01-ECDA-534C-9D2E3C60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D572A-A4E4-C8C9-B566-F78AA2371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C12B72-990B-9A2E-085A-43B91E579F7D}"/>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8" name="Footer Placeholder 7">
            <a:extLst>
              <a:ext uri="{FF2B5EF4-FFF2-40B4-BE49-F238E27FC236}">
                <a16:creationId xmlns:a16="http://schemas.microsoft.com/office/drawing/2014/main" id="{141DF85B-693F-25F5-D41F-3C535C5AD5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10B92F-3F29-E548-011D-F323ABB86A7F}"/>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56479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7424-2B87-95B1-84E3-EC272E9C74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484383-CFEC-02F4-0090-7EBA60AA2529}"/>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4" name="Footer Placeholder 3">
            <a:extLst>
              <a:ext uri="{FF2B5EF4-FFF2-40B4-BE49-F238E27FC236}">
                <a16:creationId xmlns:a16="http://schemas.microsoft.com/office/drawing/2014/main" id="{7F379922-E563-BA96-7FAF-DD033AB7C6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CFDFAE-53B9-D736-542F-3A5B4BC32BDC}"/>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17389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2223A3-399B-47D4-9887-96AE4C27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5525" y="6189044"/>
            <a:ext cx="2246475" cy="668955"/>
          </a:xfrm>
          <a:prstGeom prst="rect">
            <a:avLst/>
          </a:prstGeom>
          <a:ln>
            <a:noFill/>
          </a:ln>
          <a:effectLst>
            <a:outerShdw blurRad="292100" dist="139700" dir="2700000" algn="tl" rotWithShape="0">
              <a:srgbClr val="333333">
                <a:alpha val="65000"/>
              </a:srgbClr>
            </a:outerShdw>
          </a:effectLst>
        </p:spPr>
      </p:pic>
      <p:sp>
        <p:nvSpPr>
          <p:cNvPr id="2" name="Date Placeholder 1">
            <a:extLst>
              <a:ext uri="{FF2B5EF4-FFF2-40B4-BE49-F238E27FC236}">
                <a16:creationId xmlns:a16="http://schemas.microsoft.com/office/drawing/2014/main" id="{FE80A9C7-63E3-6A47-9AC4-1EE0AE9A2A7E}"/>
              </a:ext>
            </a:extLst>
          </p:cNvPr>
          <p:cNvSpPr>
            <a:spLocks noGrp="1"/>
          </p:cNvSpPr>
          <p:nvPr>
            <p:ph type="dt" sz="half" idx="10"/>
          </p:nvPr>
        </p:nvSpPr>
        <p:spPr/>
        <p:txBody>
          <a:bodyPr/>
          <a:lstStyle/>
          <a:p>
            <a:fld id="{1BC5B2B0-E034-495D-B032-373F46777404}" type="datetimeFigureOut">
              <a:rPr lang="en-IN" smtClean="0"/>
              <a:t>07-11-2023</a:t>
            </a:fld>
            <a:endParaRPr lang="en-IN" dirty="0"/>
          </a:p>
        </p:txBody>
      </p:sp>
      <p:sp>
        <p:nvSpPr>
          <p:cNvPr id="3" name="Footer Placeholder 2">
            <a:extLst>
              <a:ext uri="{FF2B5EF4-FFF2-40B4-BE49-F238E27FC236}">
                <a16:creationId xmlns:a16="http://schemas.microsoft.com/office/drawing/2014/main" id="{677B83FC-12EC-F84C-535E-4F3234B55CE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45D453A-F216-CE52-6285-67366C7EC59A}"/>
              </a:ext>
            </a:extLst>
          </p:cNvPr>
          <p:cNvSpPr>
            <a:spLocks noGrp="1"/>
          </p:cNvSpPr>
          <p:nvPr>
            <p:ph type="sldNum" sz="quarter" idx="12"/>
          </p:nvPr>
        </p:nvSpPr>
        <p:spPr/>
        <p:txBody>
          <a:bodyPr/>
          <a:lstStyle/>
          <a:p>
            <a:fld id="{6972B413-DE7A-4DB1-ACFB-28B9D4C6384D}" type="slidenum">
              <a:rPr lang="en-IN" smtClean="0"/>
              <a:t>‹#›</a:t>
            </a:fld>
            <a:endParaRPr lang="en-IN"/>
          </a:p>
        </p:txBody>
      </p:sp>
      <p:sp>
        <p:nvSpPr>
          <p:cNvPr id="7" name="Freeform: Shape 6">
            <a:extLst>
              <a:ext uri="{FF2B5EF4-FFF2-40B4-BE49-F238E27FC236}">
                <a16:creationId xmlns:a16="http://schemas.microsoft.com/office/drawing/2014/main" id="{80E7A49C-CFB7-967D-D74D-140C6DF9362E}"/>
              </a:ext>
            </a:extLst>
          </p:cNvPr>
          <p:cNvSpPr/>
          <p:nvPr userDrawn="1"/>
        </p:nvSpPr>
        <p:spPr>
          <a:xfrm>
            <a:off x="0" y="6189045"/>
            <a:ext cx="10086874" cy="668955"/>
          </a:xfrm>
          <a:custGeom>
            <a:avLst/>
            <a:gdLst>
              <a:gd name="connsiteX0" fmla="*/ 0 w 10086874"/>
              <a:gd name="connsiteY0" fmla="*/ 0 h 668955"/>
              <a:gd name="connsiteX1" fmla="*/ 10086874 w 10086874"/>
              <a:gd name="connsiteY1" fmla="*/ 0 h 668955"/>
              <a:gd name="connsiteX2" fmla="*/ 9919636 w 10086874"/>
              <a:gd name="connsiteY2" fmla="*/ 668955 h 668955"/>
              <a:gd name="connsiteX3" fmla="*/ 0 w 10086874"/>
              <a:gd name="connsiteY3" fmla="*/ 668955 h 668955"/>
              <a:gd name="connsiteX4" fmla="*/ 0 w 10086874"/>
              <a:gd name="connsiteY4" fmla="*/ 0 h 668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6874" h="668955">
                <a:moveTo>
                  <a:pt x="0" y="0"/>
                </a:moveTo>
                <a:lnTo>
                  <a:pt x="10086874" y="0"/>
                </a:lnTo>
                <a:lnTo>
                  <a:pt x="9919636" y="668955"/>
                </a:lnTo>
                <a:lnTo>
                  <a:pt x="0" y="668955"/>
                </a:lnTo>
                <a:lnTo>
                  <a:pt x="0" y="0"/>
                </a:lnTo>
                <a:close/>
              </a:path>
            </a:pathLst>
          </a:custGeom>
          <a:solidFill>
            <a:srgbClr val="C8243F"/>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TextBox 16">
            <a:extLst>
              <a:ext uri="{FF2B5EF4-FFF2-40B4-BE49-F238E27FC236}">
                <a16:creationId xmlns:a16="http://schemas.microsoft.com/office/drawing/2014/main" id="{40785904-061C-B764-96A2-BAD8BB8B7E16}"/>
              </a:ext>
            </a:extLst>
          </p:cNvPr>
          <p:cNvSpPr txBox="1"/>
          <p:nvPr userDrawn="1"/>
        </p:nvSpPr>
        <p:spPr>
          <a:xfrm>
            <a:off x="152400" y="6231134"/>
            <a:ext cx="4114800" cy="58477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IN" sz="3200" dirty="0">
                <a:solidFill>
                  <a:schemeClr val="bg1"/>
                </a:solidFill>
                <a:latin typeface="Arial Black" panose="020B0A04020102020204" pitchFamily="34" charset="0"/>
              </a:rPr>
              <a:t>ZOMATO</a:t>
            </a:r>
          </a:p>
        </p:txBody>
      </p:sp>
    </p:spTree>
    <p:extLst>
      <p:ext uri="{BB962C8B-B14F-4D97-AF65-F5344CB8AC3E}">
        <p14:creationId xmlns:p14="http://schemas.microsoft.com/office/powerpoint/2010/main" val="7801560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5B19-3B0C-3173-336A-88FB149F8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51D89E-CEA0-90B1-F5D3-AF3098FDF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0B74F6C5-A463-D933-1DD6-FCAEF5476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7CF4C-CB91-C0E4-E54B-03F1ED797E05}"/>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6" name="Footer Placeholder 5">
            <a:extLst>
              <a:ext uri="{FF2B5EF4-FFF2-40B4-BE49-F238E27FC236}">
                <a16:creationId xmlns:a16="http://schemas.microsoft.com/office/drawing/2014/main" id="{A8998064-04C8-1A7B-B692-627FABEEC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2BAC2-44D8-9961-6252-1158B3ED2172}"/>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417238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40F1-87E0-F15E-F2C3-872DD1435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F0E900-9FD6-2517-82CE-C39B8681B3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5C08F4-15DC-B923-5598-DA2655B07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775DF-1286-BC16-1EB3-60C398739D7E}"/>
              </a:ext>
            </a:extLst>
          </p:cNvPr>
          <p:cNvSpPr>
            <a:spLocks noGrp="1"/>
          </p:cNvSpPr>
          <p:nvPr>
            <p:ph type="dt" sz="half" idx="10"/>
          </p:nvPr>
        </p:nvSpPr>
        <p:spPr/>
        <p:txBody>
          <a:bodyPr/>
          <a:lstStyle/>
          <a:p>
            <a:fld id="{1BC5B2B0-E034-495D-B032-373F46777404}" type="datetimeFigureOut">
              <a:rPr lang="en-IN" smtClean="0"/>
              <a:t>07-11-2023</a:t>
            </a:fld>
            <a:endParaRPr lang="en-IN"/>
          </a:p>
        </p:txBody>
      </p:sp>
      <p:sp>
        <p:nvSpPr>
          <p:cNvPr id="6" name="Footer Placeholder 5">
            <a:extLst>
              <a:ext uri="{FF2B5EF4-FFF2-40B4-BE49-F238E27FC236}">
                <a16:creationId xmlns:a16="http://schemas.microsoft.com/office/drawing/2014/main" id="{730F20C4-9C19-C412-12D9-916A9D756F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146A02-2574-8C1A-F44B-FD245A38F59C}"/>
              </a:ext>
            </a:extLst>
          </p:cNvPr>
          <p:cNvSpPr>
            <a:spLocks noGrp="1"/>
          </p:cNvSpPr>
          <p:nvPr>
            <p:ph type="sldNum" sz="quarter" idx="12"/>
          </p:nvPr>
        </p:nvSpPr>
        <p:spPr/>
        <p:txBody>
          <a:bodyPr/>
          <a:lstStyle/>
          <a:p>
            <a:fld id="{6972B413-DE7A-4DB1-ACFB-28B9D4C6384D}" type="slidenum">
              <a:rPr lang="en-IN" smtClean="0"/>
              <a:t>‹#›</a:t>
            </a:fld>
            <a:endParaRPr lang="en-IN"/>
          </a:p>
        </p:txBody>
      </p:sp>
    </p:spTree>
    <p:extLst>
      <p:ext uri="{BB962C8B-B14F-4D97-AF65-F5344CB8AC3E}">
        <p14:creationId xmlns:p14="http://schemas.microsoft.com/office/powerpoint/2010/main" val="270804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C99E1-8288-BF0E-67C7-FF71BC37D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CA2920-EB9D-A5D8-E815-2547BBCA5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B77FB9-415E-10D5-11DD-2856A9CDC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5B2B0-E034-495D-B032-373F46777404}" type="datetimeFigureOut">
              <a:rPr lang="en-IN" smtClean="0"/>
              <a:t>07-11-2023</a:t>
            </a:fld>
            <a:endParaRPr lang="en-IN"/>
          </a:p>
        </p:txBody>
      </p:sp>
      <p:sp>
        <p:nvSpPr>
          <p:cNvPr id="5" name="Footer Placeholder 4">
            <a:extLst>
              <a:ext uri="{FF2B5EF4-FFF2-40B4-BE49-F238E27FC236}">
                <a16:creationId xmlns:a16="http://schemas.microsoft.com/office/drawing/2014/main" id="{21E6BF3B-96D3-7874-FFA9-17696CA1E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8EF3D9-5B7F-9556-1EEB-0541EBFD3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2B413-DE7A-4DB1-ACFB-28B9D4C6384D}" type="slidenum">
              <a:rPr lang="en-IN" smtClean="0"/>
              <a:t>‹#›</a:t>
            </a:fld>
            <a:endParaRPr lang="en-IN"/>
          </a:p>
        </p:txBody>
      </p:sp>
    </p:spTree>
    <p:extLst>
      <p:ext uri="{BB962C8B-B14F-4D97-AF65-F5344CB8AC3E}">
        <p14:creationId xmlns:p14="http://schemas.microsoft.com/office/powerpoint/2010/main" val="162613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84E77EA-31FF-50FE-3D58-21BC42704D3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960" r="21960"/>
          <a:stretch>
            <a:fillRect/>
          </a:stretch>
        </p:blipFill>
        <p:spPr>
          <a:xfrm>
            <a:off x="0" y="-7651"/>
            <a:ext cx="6872438" cy="6865651"/>
          </a:xfrm>
        </p:spPr>
      </p:pic>
      <p:grpSp>
        <p:nvGrpSpPr>
          <p:cNvPr id="10" name="Group 9">
            <a:extLst>
              <a:ext uri="{FF2B5EF4-FFF2-40B4-BE49-F238E27FC236}">
                <a16:creationId xmlns:a16="http://schemas.microsoft.com/office/drawing/2014/main" id="{680C6798-B1B5-5DCD-0907-6215A9184131}"/>
              </a:ext>
            </a:extLst>
          </p:cNvPr>
          <p:cNvGrpSpPr/>
          <p:nvPr/>
        </p:nvGrpSpPr>
        <p:grpSpPr>
          <a:xfrm>
            <a:off x="8243443" y="3661537"/>
            <a:ext cx="2507912" cy="1237784"/>
            <a:chOff x="7311260" y="3747386"/>
            <a:chExt cx="2507912" cy="1237784"/>
          </a:xfrm>
        </p:grpSpPr>
        <p:sp>
          <p:nvSpPr>
            <p:cNvPr id="18" name="TextBox 17">
              <a:extLst>
                <a:ext uri="{FF2B5EF4-FFF2-40B4-BE49-F238E27FC236}">
                  <a16:creationId xmlns:a16="http://schemas.microsoft.com/office/drawing/2014/main" id="{E464EFD4-0DE4-9014-B346-16A55908D8F3}"/>
                </a:ext>
              </a:extLst>
            </p:cNvPr>
            <p:cNvSpPr txBox="1"/>
            <p:nvPr/>
          </p:nvSpPr>
          <p:spPr>
            <a:xfrm>
              <a:off x="7311260" y="4615838"/>
              <a:ext cx="2507912" cy="369332"/>
            </a:xfrm>
            <a:prstGeom prst="rect">
              <a:avLst/>
            </a:prstGeom>
            <a:noFill/>
            <a:ln>
              <a:noFill/>
            </a:ln>
            <a:effectLst>
              <a:reflection blurRad="6350" stA="52000" endA="300" endPos="35000" dir="5400000" sy="-100000" algn="bl" rotWithShape="0"/>
            </a:effectLst>
          </p:spPr>
          <p:txBody>
            <a:bodyPr wrap="square" rtlCol="0">
              <a:spAutoFit/>
            </a:bodyPr>
            <a:lstStyle>
              <a:defPPr>
                <a:defRPr lang="en-US"/>
              </a:defPPr>
              <a:lvl1pPr>
                <a:defRPr>
                  <a:ln w="0"/>
                  <a:effectLst>
                    <a:outerShdw blurRad="38100" dist="19050" dir="2700000" algn="tl" rotWithShape="0">
                      <a:schemeClr val="dk1">
                        <a:alpha val="40000"/>
                      </a:schemeClr>
                    </a:outerShdw>
                  </a:effectLst>
                </a:defRPr>
              </a:lvl1pPr>
            </a:lstStyle>
            <a:p>
              <a:r>
                <a:rPr lang="en-IN" dirty="0"/>
                <a:t>3. SK MONIRUL ISLAM</a:t>
              </a:r>
            </a:p>
          </p:txBody>
        </p:sp>
        <p:sp>
          <p:nvSpPr>
            <p:cNvPr id="19" name="TextBox 18">
              <a:extLst>
                <a:ext uri="{FF2B5EF4-FFF2-40B4-BE49-F238E27FC236}">
                  <a16:creationId xmlns:a16="http://schemas.microsoft.com/office/drawing/2014/main" id="{2F788B82-E3CE-8430-8E76-223645AD9EC8}"/>
                </a:ext>
              </a:extLst>
            </p:cNvPr>
            <p:cNvSpPr txBox="1"/>
            <p:nvPr/>
          </p:nvSpPr>
          <p:spPr>
            <a:xfrm>
              <a:off x="7311260" y="4189898"/>
              <a:ext cx="1864365" cy="369332"/>
            </a:xfrm>
            <a:prstGeom prst="rect">
              <a:avLst/>
            </a:prstGeom>
            <a:noFill/>
            <a:ln>
              <a:noFill/>
            </a:ln>
            <a:effectLst>
              <a:reflection blurRad="6350" stA="52000" endA="300" endPos="35000" dir="5400000" sy="-100000" algn="bl" rotWithShape="0"/>
            </a:effectLst>
          </p:spPr>
          <p:txBody>
            <a:bodyPr wrap="square" rtlCol="0">
              <a:spAutoFit/>
            </a:bodyPr>
            <a:lstStyle/>
            <a:p>
              <a:r>
                <a:rPr lang="en-IN" dirty="0">
                  <a:ln w="0"/>
                  <a:effectLst>
                    <a:outerShdw blurRad="38100" dist="19050" dir="2700000" algn="tl" rotWithShape="0">
                      <a:schemeClr val="dk1">
                        <a:alpha val="40000"/>
                      </a:schemeClr>
                    </a:outerShdw>
                  </a:effectLst>
                </a:rPr>
                <a:t>2. BIJOY SOME</a:t>
              </a:r>
            </a:p>
          </p:txBody>
        </p:sp>
        <p:sp>
          <p:nvSpPr>
            <p:cNvPr id="20" name="TextBox 19">
              <a:extLst>
                <a:ext uri="{FF2B5EF4-FFF2-40B4-BE49-F238E27FC236}">
                  <a16:creationId xmlns:a16="http://schemas.microsoft.com/office/drawing/2014/main" id="{313879A0-C3BF-554A-065C-D15C8A14C8AD}"/>
                </a:ext>
              </a:extLst>
            </p:cNvPr>
            <p:cNvSpPr txBox="1"/>
            <p:nvPr/>
          </p:nvSpPr>
          <p:spPr>
            <a:xfrm>
              <a:off x="7311261" y="3747386"/>
              <a:ext cx="2156059" cy="369332"/>
            </a:xfrm>
            <a:prstGeom prst="rect">
              <a:avLst/>
            </a:prstGeom>
            <a:noFill/>
            <a:ln>
              <a:noFill/>
            </a:ln>
            <a:effectLst>
              <a:reflection blurRad="6350" stA="52000" endA="300" endPos="35000" dir="5400000" sy="-100000" algn="bl" rotWithShape="0"/>
            </a:effectLst>
          </p:spPr>
          <p:txBody>
            <a:bodyPr wrap="square" rtlCol="0">
              <a:spAutoFit/>
            </a:bodyPr>
            <a:lstStyle>
              <a:defPPr>
                <a:defRPr lang="en-US"/>
              </a:defPPr>
              <a:lvl1pPr>
                <a:defRPr>
                  <a:ln w="0"/>
                  <a:effectLst>
                    <a:outerShdw blurRad="38100" dist="19050" dir="2700000" algn="tl" rotWithShape="0">
                      <a:schemeClr val="dk1">
                        <a:alpha val="40000"/>
                      </a:schemeClr>
                    </a:outerShdw>
                  </a:effectLst>
                </a:defRPr>
              </a:lvl1pPr>
            </a:lstStyle>
            <a:p>
              <a:r>
                <a:rPr lang="en-IN" dirty="0"/>
                <a:t>1. SUBHAM LAHA </a:t>
              </a:r>
            </a:p>
          </p:txBody>
        </p:sp>
      </p:grpSp>
      <p:sp>
        <p:nvSpPr>
          <p:cNvPr id="2" name="TextBox 1">
            <a:extLst>
              <a:ext uri="{FF2B5EF4-FFF2-40B4-BE49-F238E27FC236}">
                <a16:creationId xmlns:a16="http://schemas.microsoft.com/office/drawing/2014/main" id="{E8A30969-874D-8DC2-3CE8-A3EBD39F0412}"/>
              </a:ext>
            </a:extLst>
          </p:cNvPr>
          <p:cNvSpPr txBox="1"/>
          <p:nvPr/>
        </p:nvSpPr>
        <p:spPr>
          <a:xfrm>
            <a:off x="5906185" y="0"/>
            <a:ext cx="6285816" cy="600164"/>
          </a:xfrm>
          <a:prstGeom prst="rect">
            <a:avLst/>
          </a:prstGeom>
          <a:noFill/>
        </p:spPr>
        <p:txBody>
          <a:bodyPr wrap="square" rtlCol="0">
            <a:spAutoFit/>
          </a:bodyPr>
          <a:lstStyle/>
          <a:p>
            <a:r>
              <a:rPr lang="en-IN" sz="3300" b="1" dirty="0">
                <a:ln w="9525">
                  <a:solidFill>
                    <a:schemeClr val="bg1"/>
                  </a:solidFill>
                  <a:prstDash val="solid"/>
                </a:ln>
                <a:solidFill>
                  <a:srgbClr val="C00000"/>
                </a:solidFill>
                <a:effectLst>
                  <a:outerShdw blurRad="12700" dist="38100" dir="2700000" algn="tl" rotWithShape="0">
                    <a:schemeClr val="bg1">
                      <a:lumMod val="50000"/>
                    </a:schemeClr>
                  </a:outerShdw>
                </a:effectLst>
              </a:rPr>
              <a:t>Zomato Restaurant Data Analysis</a:t>
            </a:r>
          </a:p>
        </p:txBody>
      </p:sp>
      <p:sp>
        <p:nvSpPr>
          <p:cNvPr id="3" name="TextBox 2">
            <a:extLst>
              <a:ext uri="{FF2B5EF4-FFF2-40B4-BE49-F238E27FC236}">
                <a16:creationId xmlns:a16="http://schemas.microsoft.com/office/drawing/2014/main" id="{8DD27804-41D1-E4BB-0192-B9C4D16F4D5D}"/>
              </a:ext>
            </a:extLst>
          </p:cNvPr>
          <p:cNvSpPr txBox="1"/>
          <p:nvPr/>
        </p:nvSpPr>
        <p:spPr>
          <a:xfrm>
            <a:off x="8059139" y="2995156"/>
            <a:ext cx="2816363" cy="400110"/>
          </a:xfrm>
          <a:prstGeom prst="rect">
            <a:avLst/>
          </a:prstGeom>
          <a:solidFill>
            <a:srgbClr val="C8243F"/>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dirty="0">
                <a:solidFill>
                  <a:schemeClr val="bg1"/>
                </a:solidFill>
              </a:rPr>
              <a:t>Key Contributors</a:t>
            </a:r>
          </a:p>
        </p:txBody>
      </p:sp>
      <p:sp>
        <p:nvSpPr>
          <p:cNvPr id="4" name="TextBox 3">
            <a:extLst>
              <a:ext uri="{FF2B5EF4-FFF2-40B4-BE49-F238E27FC236}">
                <a16:creationId xmlns:a16="http://schemas.microsoft.com/office/drawing/2014/main" id="{3F6216E8-4427-AE0A-254A-82F408921E6C}"/>
              </a:ext>
            </a:extLst>
          </p:cNvPr>
          <p:cNvSpPr txBox="1"/>
          <p:nvPr/>
        </p:nvSpPr>
        <p:spPr>
          <a:xfrm>
            <a:off x="6233909" y="681067"/>
            <a:ext cx="5545226" cy="430887"/>
          </a:xfrm>
          <a:prstGeom prst="rect">
            <a:avLst/>
          </a:prstGeom>
          <a:noFill/>
        </p:spPr>
        <p:txBody>
          <a:bodyPr wrap="square" rtlCol="0">
            <a:spAutoFit/>
          </a:bodyPr>
          <a:lstStyle/>
          <a:p>
            <a:r>
              <a:rPr lang="en-US" sz="1100" dirty="0">
                <a:latin typeface="Roboto" panose="02000000000000000000" pitchFamily="2" charset="0"/>
                <a:ea typeface="Roboto" panose="02000000000000000000" pitchFamily="2" charset="0"/>
                <a:cs typeface="Roboto" panose="02000000000000000000" pitchFamily="2" charset="0"/>
              </a:rPr>
              <a:t>Zomato is an Indian multinational restaurant aggregator and food delivery company. It was founded by Deepinder Goyal and Pankaj Chaddah in 2008.</a:t>
            </a:r>
            <a:endParaRPr lang="en-IN" sz="1100"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2828E61A-465E-4D96-348C-755A5F3F0C5A}"/>
              </a:ext>
            </a:extLst>
          </p:cNvPr>
          <p:cNvSpPr txBox="1"/>
          <p:nvPr/>
        </p:nvSpPr>
        <p:spPr>
          <a:xfrm>
            <a:off x="8059139" y="5207994"/>
            <a:ext cx="2816363" cy="400110"/>
          </a:xfrm>
          <a:prstGeom prst="rect">
            <a:avLst/>
          </a:prstGeom>
          <a:solidFill>
            <a:srgbClr val="C8243F"/>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000" dirty="0">
                <a:solidFill>
                  <a:schemeClr val="bg1"/>
                </a:solidFill>
              </a:rPr>
              <a:t>Guidance by</a:t>
            </a:r>
          </a:p>
        </p:txBody>
      </p:sp>
      <p:sp>
        <p:nvSpPr>
          <p:cNvPr id="9" name="TextBox 8">
            <a:extLst>
              <a:ext uri="{FF2B5EF4-FFF2-40B4-BE49-F238E27FC236}">
                <a16:creationId xmlns:a16="http://schemas.microsoft.com/office/drawing/2014/main" id="{56DCE365-2141-7F66-FB31-6EC187E760B4}"/>
              </a:ext>
            </a:extLst>
          </p:cNvPr>
          <p:cNvSpPr txBox="1"/>
          <p:nvPr/>
        </p:nvSpPr>
        <p:spPr>
          <a:xfrm>
            <a:off x="8243443" y="5891780"/>
            <a:ext cx="3017430" cy="369332"/>
          </a:xfrm>
          <a:prstGeom prst="rect">
            <a:avLst/>
          </a:prstGeom>
          <a:noFill/>
          <a:ln>
            <a:noFill/>
          </a:ln>
          <a:effectLst>
            <a:reflection blurRad="6350" stA="52000" endA="300" endPos="35000" dir="5400000" sy="-100000" algn="bl" rotWithShape="0"/>
          </a:effectLst>
        </p:spPr>
        <p:txBody>
          <a:bodyPr wrap="square" rtlCol="0">
            <a:spAutoFit/>
          </a:bodyPr>
          <a:lstStyle>
            <a:defPPr>
              <a:defRPr lang="en-US"/>
            </a:defPPr>
            <a:lvl1pPr>
              <a:defRPr>
                <a:ln w="0"/>
                <a:effectLst>
                  <a:outerShdw blurRad="38100" dist="19050" dir="2700000" algn="tl" rotWithShape="0">
                    <a:schemeClr val="dk1">
                      <a:alpha val="40000"/>
                    </a:schemeClr>
                  </a:outerShdw>
                </a:effectLst>
              </a:defRPr>
            </a:lvl1pPr>
          </a:lstStyle>
          <a:p>
            <a:r>
              <a:rPr lang="en-IN" dirty="0"/>
              <a:t>Dr. Sayantani Roy Choudhury</a:t>
            </a:r>
          </a:p>
        </p:txBody>
      </p:sp>
    </p:spTree>
    <p:extLst>
      <p:ext uri="{BB962C8B-B14F-4D97-AF65-F5344CB8AC3E}">
        <p14:creationId xmlns:p14="http://schemas.microsoft.com/office/powerpoint/2010/main" val="250685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40D227-180D-1D75-33D6-F003BBFF9B9F}"/>
              </a:ext>
            </a:extLst>
          </p:cNvPr>
          <p:cNvSpPr txBox="1"/>
          <p:nvPr/>
        </p:nvSpPr>
        <p:spPr>
          <a:xfrm>
            <a:off x="3455689" y="-13566"/>
            <a:ext cx="5143107" cy="707886"/>
          </a:xfrm>
          <a:prstGeom prst="rect">
            <a:avLst/>
          </a:prstGeom>
          <a:noFill/>
        </p:spPr>
        <p:txBody>
          <a:bodyPr wrap="square" rtlCol="0">
            <a:spAutoFit/>
          </a:bodyPr>
          <a:lstStyle/>
          <a:p>
            <a:pPr algn="ctr"/>
            <a:r>
              <a:rPr lang="en-IN" sz="4000" dirty="0">
                <a:solidFill>
                  <a:srgbClr val="C8243F"/>
                </a:solidFill>
                <a:latin typeface="Arial Rounded MT Bold" panose="020F0704030504030204" pitchFamily="34" charset="0"/>
              </a:rPr>
              <a:t>OBJECTIVE</a:t>
            </a:r>
          </a:p>
        </p:txBody>
      </p:sp>
      <p:grpSp>
        <p:nvGrpSpPr>
          <p:cNvPr id="4" name="Group 3">
            <a:extLst>
              <a:ext uri="{FF2B5EF4-FFF2-40B4-BE49-F238E27FC236}">
                <a16:creationId xmlns:a16="http://schemas.microsoft.com/office/drawing/2014/main" id="{133CE94B-B315-6FA0-0229-AAA5788B251F}"/>
              </a:ext>
            </a:extLst>
          </p:cNvPr>
          <p:cNvGrpSpPr/>
          <p:nvPr/>
        </p:nvGrpSpPr>
        <p:grpSpPr>
          <a:xfrm>
            <a:off x="2175027" y="1044943"/>
            <a:ext cx="9712012" cy="1393678"/>
            <a:chOff x="2175027" y="1044943"/>
            <a:chExt cx="9712012" cy="1393678"/>
          </a:xfrm>
        </p:grpSpPr>
        <p:grpSp>
          <p:nvGrpSpPr>
            <p:cNvPr id="50" name="Google Shape;487;p25">
              <a:extLst>
                <a:ext uri="{FF2B5EF4-FFF2-40B4-BE49-F238E27FC236}">
                  <a16:creationId xmlns:a16="http://schemas.microsoft.com/office/drawing/2014/main" id="{8ECD204E-FFDF-AE68-C4E4-0ADE17D59A02}"/>
                </a:ext>
              </a:extLst>
            </p:cNvPr>
            <p:cNvGrpSpPr/>
            <p:nvPr/>
          </p:nvGrpSpPr>
          <p:grpSpPr>
            <a:xfrm>
              <a:off x="2175027" y="1044943"/>
              <a:ext cx="9712012" cy="1393678"/>
              <a:chOff x="1785397" y="1161750"/>
              <a:chExt cx="6901403" cy="929001"/>
            </a:xfrm>
            <a:effectLst>
              <a:outerShdw blurRad="63500" sx="102000" sy="102000" algn="ctr" rotWithShape="0">
                <a:prstClr val="black">
                  <a:alpha val="40000"/>
                </a:prstClr>
              </a:outerShdw>
            </a:effectLst>
          </p:grpSpPr>
          <p:sp>
            <p:nvSpPr>
              <p:cNvPr id="51" name="Google Shape;488;p25">
                <a:extLst>
                  <a:ext uri="{FF2B5EF4-FFF2-40B4-BE49-F238E27FC236}">
                    <a16:creationId xmlns:a16="http://schemas.microsoft.com/office/drawing/2014/main" id="{85E5868D-E0D6-A09A-FE92-CF03619E1623}"/>
                  </a:ext>
                </a:extLst>
              </p:cNvPr>
              <p:cNvSpPr/>
              <p:nvPr/>
            </p:nvSpPr>
            <p:spPr>
              <a:xfrm>
                <a:off x="3807687" y="1162100"/>
                <a:ext cx="539414" cy="928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25">
                <a:extLst>
                  <a:ext uri="{FF2B5EF4-FFF2-40B4-BE49-F238E27FC236}">
                    <a16:creationId xmlns:a16="http://schemas.microsoft.com/office/drawing/2014/main" id="{F57307EE-B1D4-2EEE-1423-70AA6C419D30}"/>
                  </a:ext>
                </a:extLst>
              </p:cNvPr>
              <p:cNvSpPr/>
              <p:nvPr/>
            </p:nvSpPr>
            <p:spPr>
              <a:xfrm rot="5400000">
                <a:off x="6137250" y="-627850"/>
                <a:ext cx="759600" cy="43395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0;p25">
                <a:extLst>
                  <a:ext uri="{FF2B5EF4-FFF2-40B4-BE49-F238E27FC236}">
                    <a16:creationId xmlns:a16="http://schemas.microsoft.com/office/drawing/2014/main" id="{CC17D8B9-02BF-47E4-B5BD-B36A87711758}"/>
                  </a:ext>
                </a:extLst>
              </p:cNvPr>
              <p:cNvSpPr/>
              <p:nvPr/>
            </p:nvSpPr>
            <p:spPr>
              <a:xfrm>
                <a:off x="1785397" y="1497725"/>
                <a:ext cx="2022468" cy="593012"/>
              </a:xfrm>
              <a:custGeom>
                <a:avLst/>
                <a:gdLst/>
                <a:ahLst/>
                <a:cxnLst/>
                <a:rect l="l" t="t" r="r" b="b"/>
                <a:pathLst>
                  <a:path w="65378" h="21730" extrusionOk="0">
                    <a:moveTo>
                      <a:pt x="1" y="0"/>
                    </a:moveTo>
                    <a:lnTo>
                      <a:pt x="1" y="21729"/>
                    </a:lnTo>
                    <a:lnTo>
                      <a:pt x="65378" y="21729"/>
                    </a:lnTo>
                    <a:lnTo>
                      <a:pt x="65378" y="0"/>
                    </a:lnTo>
                    <a:close/>
                  </a:path>
                </a:pathLst>
              </a:custGeom>
              <a:solidFill>
                <a:srgbClr val="A80C5D">
                  <a:alpha val="85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91;p25">
                <a:extLst>
                  <a:ext uri="{FF2B5EF4-FFF2-40B4-BE49-F238E27FC236}">
                    <a16:creationId xmlns:a16="http://schemas.microsoft.com/office/drawing/2014/main" id="{F83B3A5C-4FB7-7177-8352-CA5144BA8930}"/>
                  </a:ext>
                </a:extLst>
              </p:cNvPr>
              <p:cNvSpPr/>
              <p:nvPr/>
            </p:nvSpPr>
            <p:spPr>
              <a:xfrm>
                <a:off x="3807687" y="1161750"/>
                <a:ext cx="539414" cy="928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000000">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509;p25">
              <a:extLst>
                <a:ext uri="{FF2B5EF4-FFF2-40B4-BE49-F238E27FC236}">
                  <a16:creationId xmlns:a16="http://schemas.microsoft.com/office/drawing/2014/main" id="{E733E0CA-739B-9819-1E94-CD78856A9FF7}"/>
                </a:ext>
              </a:extLst>
            </p:cNvPr>
            <p:cNvSpPr txBox="1"/>
            <p:nvPr/>
          </p:nvSpPr>
          <p:spPr>
            <a:xfrm>
              <a:off x="6288128" y="1293183"/>
              <a:ext cx="5544368" cy="644114"/>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ctr" anchorCtr="0">
              <a:noAutofit/>
            </a:bodyPr>
            <a:lstStyle>
              <a:defPPr>
                <a:defRPr lang="en-US"/>
              </a:defPPr>
              <a:lvl1pPr lvl="0" indent="0" algn="r">
                <a:spcBef>
                  <a:spcPts val="0"/>
                </a:spcBef>
                <a:spcAft>
                  <a:spcPts val="0"/>
                </a:spcAft>
                <a:buNone/>
                <a:defRPr sz="1200">
                  <a:solidFill>
                    <a:srgbClr val="FFFFFF"/>
                  </a:solidFill>
                  <a:latin typeface="Roboto"/>
                  <a:ea typeface="Roboto"/>
                  <a:cs typeface="Roboto"/>
                </a:defRPr>
              </a:lvl1pPr>
            </a:lstStyle>
            <a:p>
              <a:r>
                <a:rPr lang="en" sz="2000" dirty="0">
                  <a:latin typeface="Arial" panose="020B0604020202020204" pitchFamily="34" charset="0"/>
                  <a:cs typeface="Arial" panose="020B0604020202020204" pitchFamily="34" charset="0"/>
                  <a:sym typeface="Roboto"/>
                </a:rPr>
                <a:t>Zomato’s global presence</a:t>
              </a:r>
              <a:endParaRPr sz="2000" dirty="0">
                <a:latin typeface="Arial" panose="020B0604020202020204" pitchFamily="34" charset="0"/>
                <a:cs typeface="Arial" panose="020B0604020202020204" pitchFamily="34" charset="0"/>
                <a:sym typeface="Roboto"/>
              </a:endParaRPr>
            </a:p>
          </p:txBody>
        </p:sp>
      </p:grpSp>
      <p:grpSp>
        <p:nvGrpSpPr>
          <p:cNvPr id="5" name="Group 4">
            <a:extLst>
              <a:ext uri="{FF2B5EF4-FFF2-40B4-BE49-F238E27FC236}">
                <a16:creationId xmlns:a16="http://schemas.microsoft.com/office/drawing/2014/main" id="{F3B2D4CA-EDE6-B258-4C82-26311B77181F}"/>
              </a:ext>
            </a:extLst>
          </p:cNvPr>
          <p:cNvGrpSpPr/>
          <p:nvPr/>
        </p:nvGrpSpPr>
        <p:grpSpPr>
          <a:xfrm>
            <a:off x="2175027" y="2253793"/>
            <a:ext cx="9711771" cy="1141631"/>
            <a:chOff x="2175027" y="2253793"/>
            <a:chExt cx="9711771" cy="1141631"/>
          </a:xfrm>
        </p:grpSpPr>
        <p:grpSp>
          <p:nvGrpSpPr>
            <p:cNvPr id="55" name="Google Shape;492;p25">
              <a:extLst>
                <a:ext uri="{FF2B5EF4-FFF2-40B4-BE49-F238E27FC236}">
                  <a16:creationId xmlns:a16="http://schemas.microsoft.com/office/drawing/2014/main" id="{B9BEDD62-3E54-B6D4-8C43-AAE742A6D21F}"/>
                </a:ext>
              </a:extLst>
            </p:cNvPr>
            <p:cNvGrpSpPr/>
            <p:nvPr/>
          </p:nvGrpSpPr>
          <p:grpSpPr>
            <a:xfrm>
              <a:off x="2175027" y="2253793"/>
              <a:ext cx="9711771" cy="1141631"/>
              <a:chOff x="1785397" y="1967548"/>
              <a:chExt cx="6901232" cy="760991"/>
            </a:xfrm>
            <a:effectLst>
              <a:outerShdw blurRad="63500" sx="102000" sy="102000" algn="ctr" rotWithShape="0">
                <a:prstClr val="black">
                  <a:alpha val="40000"/>
                </a:prstClr>
              </a:outerShdw>
            </a:effectLst>
          </p:grpSpPr>
          <p:sp>
            <p:nvSpPr>
              <p:cNvPr id="56" name="Google Shape;493;p25">
                <a:extLst>
                  <a:ext uri="{FF2B5EF4-FFF2-40B4-BE49-F238E27FC236}">
                    <a16:creationId xmlns:a16="http://schemas.microsoft.com/office/drawing/2014/main" id="{D999D03E-C6AD-7212-C19C-5D9007A32D31}"/>
                  </a:ext>
                </a:extLst>
              </p:cNvPr>
              <p:cNvSpPr/>
              <p:nvPr/>
            </p:nvSpPr>
            <p:spPr>
              <a:xfrm rot="5400000">
                <a:off x="6136929" y="177900"/>
                <a:ext cx="759900" cy="4339500"/>
              </a:xfrm>
              <a:prstGeom prst="round2SameRect">
                <a:avLst>
                  <a:gd name="adj1" fmla="val 1666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4;p25">
                <a:extLst>
                  <a:ext uri="{FF2B5EF4-FFF2-40B4-BE49-F238E27FC236}">
                    <a16:creationId xmlns:a16="http://schemas.microsoft.com/office/drawing/2014/main" id="{030D6555-4EBF-4AA3-9065-9C35C13D9F4F}"/>
                  </a:ext>
                </a:extLst>
              </p:cNvPr>
              <p:cNvSpPr/>
              <p:nvPr/>
            </p:nvSpPr>
            <p:spPr>
              <a:xfrm>
                <a:off x="1785397" y="2135520"/>
                <a:ext cx="2022468" cy="593012"/>
              </a:xfrm>
              <a:custGeom>
                <a:avLst/>
                <a:gdLst/>
                <a:ahLst/>
                <a:cxnLst/>
                <a:rect l="l" t="t" r="r" b="b"/>
                <a:pathLst>
                  <a:path w="65378" h="21730" extrusionOk="0">
                    <a:moveTo>
                      <a:pt x="1" y="0"/>
                    </a:moveTo>
                    <a:lnTo>
                      <a:pt x="1" y="21729"/>
                    </a:lnTo>
                    <a:lnTo>
                      <a:pt x="65378" y="21729"/>
                    </a:lnTo>
                    <a:lnTo>
                      <a:pt x="65378" y="0"/>
                    </a:lnTo>
                    <a:close/>
                  </a:path>
                </a:pathLst>
              </a:custGeom>
              <a:solidFill>
                <a:srgbClr val="E81080">
                  <a:alpha val="8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5;p25">
                <a:extLst>
                  <a:ext uri="{FF2B5EF4-FFF2-40B4-BE49-F238E27FC236}">
                    <a16:creationId xmlns:a16="http://schemas.microsoft.com/office/drawing/2014/main" id="{72F0717D-66D9-3BFB-D0AF-0099425FA037}"/>
                  </a:ext>
                </a:extLst>
              </p:cNvPr>
              <p:cNvSpPr/>
              <p:nvPr/>
            </p:nvSpPr>
            <p:spPr>
              <a:xfrm>
                <a:off x="3807687" y="1968185"/>
                <a:ext cx="539414" cy="760354"/>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6;p25">
                <a:extLst>
                  <a:ext uri="{FF2B5EF4-FFF2-40B4-BE49-F238E27FC236}">
                    <a16:creationId xmlns:a16="http://schemas.microsoft.com/office/drawing/2014/main" id="{66B2F811-5763-B7D6-B50D-BA125F67D845}"/>
                  </a:ext>
                </a:extLst>
              </p:cNvPr>
              <p:cNvSpPr/>
              <p:nvPr/>
            </p:nvSpPr>
            <p:spPr>
              <a:xfrm>
                <a:off x="3807687" y="1967548"/>
                <a:ext cx="539414" cy="760354"/>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000000">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512;p25">
              <a:extLst>
                <a:ext uri="{FF2B5EF4-FFF2-40B4-BE49-F238E27FC236}">
                  <a16:creationId xmlns:a16="http://schemas.microsoft.com/office/drawing/2014/main" id="{C05696FC-13D4-6C2C-6DD5-6442A847A1A9}"/>
                </a:ext>
              </a:extLst>
            </p:cNvPr>
            <p:cNvSpPr txBox="1"/>
            <p:nvPr/>
          </p:nvSpPr>
          <p:spPr>
            <a:xfrm>
              <a:off x="6218547" y="2338149"/>
              <a:ext cx="5619451" cy="932352"/>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ctr" anchorCtr="0">
              <a:noAutofit/>
            </a:bodyPr>
            <a:lstStyle>
              <a:defPPr>
                <a:defRPr lang="en-US"/>
              </a:defPPr>
              <a:lvl1pPr lvl="0" indent="0" algn="r">
                <a:spcBef>
                  <a:spcPts val="0"/>
                </a:spcBef>
                <a:spcAft>
                  <a:spcPts val="0"/>
                </a:spcAft>
                <a:buNone/>
                <a:defRPr sz="2000">
                  <a:solidFill>
                    <a:srgbClr val="FFFFFF"/>
                  </a:solidFill>
                  <a:latin typeface="Arial" panose="020B0604020202020204" pitchFamily="34" charset="0"/>
                  <a:ea typeface="Roboto"/>
                  <a:cs typeface="Arial" panose="020B0604020202020204" pitchFamily="34" charset="0"/>
                </a:defRPr>
              </a:lvl1pPr>
            </a:lstStyle>
            <a:p>
              <a:r>
                <a:rPr lang="en-US" dirty="0"/>
                <a:t>Which is the most preferred cuisine in India?</a:t>
              </a:r>
            </a:p>
          </p:txBody>
        </p:sp>
      </p:grpSp>
      <p:grpSp>
        <p:nvGrpSpPr>
          <p:cNvPr id="6" name="Group 5">
            <a:extLst>
              <a:ext uri="{FF2B5EF4-FFF2-40B4-BE49-F238E27FC236}">
                <a16:creationId xmlns:a16="http://schemas.microsoft.com/office/drawing/2014/main" id="{FEE9DCF0-2CED-920B-1EA9-63F7ABEB3D5D}"/>
              </a:ext>
            </a:extLst>
          </p:cNvPr>
          <p:cNvGrpSpPr/>
          <p:nvPr/>
        </p:nvGrpSpPr>
        <p:grpSpPr>
          <a:xfrm>
            <a:off x="2175027" y="3462564"/>
            <a:ext cx="9711771" cy="1146125"/>
            <a:chOff x="2175027" y="3462564"/>
            <a:chExt cx="9711771" cy="1146125"/>
          </a:xfrm>
        </p:grpSpPr>
        <p:grpSp>
          <p:nvGrpSpPr>
            <p:cNvPr id="60" name="Google Shape;497;p25">
              <a:extLst>
                <a:ext uri="{FF2B5EF4-FFF2-40B4-BE49-F238E27FC236}">
                  <a16:creationId xmlns:a16="http://schemas.microsoft.com/office/drawing/2014/main" id="{6AC0940F-9138-6396-CBE8-543167D22A77}"/>
                </a:ext>
              </a:extLst>
            </p:cNvPr>
            <p:cNvGrpSpPr/>
            <p:nvPr/>
          </p:nvGrpSpPr>
          <p:grpSpPr>
            <a:xfrm>
              <a:off x="2175027" y="3462564"/>
              <a:ext cx="9711771" cy="1141160"/>
              <a:chOff x="1785397" y="2773293"/>
              <a:chExt cx="6901232" cy="760677"/>
            </a:xfrm>
            <a:effectLst>
              <a:outerShdw blurRad="63500" sx="102000" sy="102000" algn="ctr" rotWithShape="0">
                <a:prstClr val="black">
                  <a:alpha val="40000"/>
                </a:prstClr>
              </a:outerShdw>
            </a:effectLst>
          </p:grpSpPr>
          <p:sp>
            <p:nvSpPr>
              <p:cNvPr id="61" name="Google Shape;498;p25">
                <a:extLst>
                  <a:ext uri="{FF2B5EF4-FFF2-40B4-BE49-F238E27FC236}">
                    <a16:creationId xmlns:a16="http://schemas.microsoft.com/office/drawing/2014/main" id="{7A07BEA9-ACE7-27F4-01CC-E99B0E46A47B}"/>
                  </a:ext>
                </a:extLst>
              </p:cNvPr>
              <p:cNvSpPr/>
              <p:nvPr/>
            </p:nvSpPr>
            <p:spPr>
              <a:xfrm rot="5400000">
                <a:off x="6137079" y="984100"/>
                <a:ext cx="759600" cy="4339500"/>
              </a:xfrm>
              <a:prstGeom prst="round2Same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99;p25">
                <a:extLst>
                  <a:ext uri="{FF2B5EF4-FFF2-40B4-BE49-F238E27FC236}">
                    <a16:creationId xmlns:a16="http://schemas.microsoft.com/office/drawing/2014/main" id="{F5CABA86-858C-E47E-17B5-0F6F8F59758C}"/>
                  </a:ext>
                </a:extLst>
              </p:cNvPr>
              <p:cNvSpPr/>
              <p:nvPr/>
            </p:nvSpPr>
            <p:spPr>
              <a:xfrm>
                <a:off x="1785397" y="2773643"/>
                <a:ext cx="2022468" cy="593012"/>
              </a:xfrm>
              <a:custGeom>
                <a:avLst/>
                <a:gdLst/>
                <a:ahLst/>
                <a:cxnLst/>
                <a:rect l="l" t="t" r="r" b="b"/>
                <a:pathLst>
                  <a:path w="65378" h="21730" extrusionOk="0">
                    <a:moveTo>
                      <a:pt x="1" y="0"/>
                    </a:moveTo>
                    <a:lnTo>
                      <a:pt x="1" y="21729"/>
                    </a:lnTo>
                    <a:lnTo>
                      <a:pt x="65378" y="21729"/>
                    </a:lnTo>
                    <a:lnTo>
                      <a:pt x="65378" y="0"/>
                    </a:lnTo>
                    <a:close/>
                  </a:path>
                </a:pathLst>
              </a:custGeom>
              <a:solidFill>
                <a:srgbClr val="833CD8">
                  <a:alpha val="8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0;p25">
                <a:extLst>
                  <a:ext uri="{FF2B5EF4-FFF2-40B4-BE49-F238E27FC236}">
                    <a16:creationId xmlns:a16="http://schemas.microsoft.com/office/drawing/2014/main" id="{3BA1ADE5-82F4-83EB-896C-054690B3A948}"/>
                  </a:ext>
                </a:extLst>
              </p:cNvPr>
              <p:cNvSpPr/>
              <p:nvPr/>
            </p:nvSpPr>
            <p:spPr>
              <a:xfrm>
                <a:off x="3807687" y="2773643"/>
                <a:ext cx="539414" cy="760327"/>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01;p25">
                <a:extLst>
                  <a:ext uri="{FF2B5EF4-FFF2-40B4-BE49-F238E27FC236}">
                    <a16:creationId xmlns:a16="http://schemas.microsoft.com/office/drawing/2014/main" id="{ABE1640F-EFDB-1CC0-43A2-25A3F9681DF1}"/>
                  </a:ext>
                </a:extLst>
              </p:cNvPr>
              <p:cNvSpPr/>
              <p:nvPr/>
            </p:nvSpPr>
            <p:spPr>
              <a:xfrm>
                <a:off x="3807687" y="2773293"/>
                <a:ext cx="539414" cy="760327"/>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000000">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515;p25">
              <a:extLst>
                <a:ext uri="{FF2B5EF4-FFF2-40B4-BE49-F238E27FC236}">
                  <a16:creationId xmlns:a16="http://schemas.microsoft.com/office/drawing/2014/main" id="{9BC05197-3817-4D8E-9B91-56BBC7E697A6}"/>
                </a:ext>
              </a:extLst>
            </p:cNvPr>
            <p:cNvSpPr txBox="1"/>
            <p:nvPr/>
          </p:nvSpPr>
          <p:spPr>
            <a:xfrm>
              <a:off x="5931682" y="3744714"/>
              <a:ext cx="5861099" cy="863975"/>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ctr" anchorCtr="0">
              <a:noAutofit/>
            </a:bodyPr>
            <a:lstStyle>
              <a:defPPr>
                <a:defRPr lang="en-US"/>
              </a:defPPr>
              <a:lvl1pPr lvl="0" indent="0" algn="r">
                <a:spcBef>
                  <a:spcPts val="0"/>
                </a:spcBef>
                <a:spcAft>
                  <a:spcPts val="0"/>
                </a:spcAft>
                <a:buNone/>
                <a:defRPr sz="2000">
                  <a:solidFill>
                    <a:srgbClr val="FFFFFF"/>
                  </a:solidFill>
                  <a:latin typeface="Arial" panose="020B0604020202020204" pitchFamily="34" charset="0"/>
                  <a:ea typeface="Roboto"/>
                  <a:cs typeface="Arial" panose="020B0604020202020204" pitchFamily="34" charset="0"/>
                </a:defRPr>
              </a:lvl1pPr>
            </a:lstStyle>
            <a:p>
              <a:r>
                <a:rPr lang="en-US" dirty="0"/>
                <a:t>How do ratings and cost for two vary across services provided ?</a:t>
              </a:r>
            </a:p>
            <a:p>
              <a:endParaRPr lang="en-US" dirty="0"/>
            </a:p>
          </p:txBody>
        </p:sp>
      </p:grpSp>
      <p:grpSp>
        <p:nvGrpSpPr>
          <p:cNvPr id="7" name="Group 6">
            <a:extLst>
              <a:ext uri="{FF2B5EF4-FFF2-40B4-BE49-F238E27FC236}">
                <a16:creationId xmlns:a16="http://schemas.microsoft.com/office/drawing/2014/main" id="{A8167326-7A3F-E2D1-E668-B6598BFFE504}"/>
              </a:ext>
            </a:extLst>
          </p:cNvPr>
          <p:cNvGrpSpPr/>
          <p:nvPr/>
        </p:nvGrpSpPr>
        <p:grpSpPr>
          <a:xfrm>
            <a:off x="2175027" y="4419829"/>
            <a:ext cx="9711771" cy="1392703"/>
            <a:chOff x="2175027" y="4419829"/>
            <a:chExt cx="9711771" cy="1392703"/>
          </a:xfrm>
        </p:grpSpPr>
        <p:grpSp>
          <p:nvGrpSpPr>
            <p:cNvPr id="65" name="Google Shape;502;p25">
              <a:extLst>
                <a:ext uri="{FF2B5EF4-FFF2-40B4-BE49-F238E27FC236}">
                  <a16:creationId xmlns:a16="http://schemas.microsoft.com/office/drawing/2014/main" id="{808093F7-C4B0-C05F-2292-36AC2B74E31B}"/>
                </a:ext>
              </a:extLst>
            </p:cNvPr>
            <p:cNvGrpSpPr/>
            <p:nvPr/>
          </p:nvGrpSpPr>
          <p:grpSpPr>
            <a:xfrm>
              <a:off x="2175027" y="4419829"/>
              <a:ext cx="9711771" cy="1392703"/>
              <a:chOff x="1785397" y="3411738"/>
              <a:chExt cx="6901232" cy="928351"/>
            </a:xfrm>
            <a:effectLst>
              <a:outerShdw blurRad="63500" sx="102000" sy="102000" algn="ctr" rotWithShape="0">
                <a:prstClr val="black">
                  <a:alpha val="40000"/>
                </a:prstClr>
              </a:outerShdw>
            </a:effectLst>
          </p:grpSpPr>
          <p:sp>
            <p:nvSpPr>
              <p:cNvPr id="66" name="Google Shape;503;p25">
                <a:extLst>
                  <a:ext uri="{FF2B5EF4-FFF2-40B4-BE49-F238E27FC236}">
                    <a16:creationId xmlns:a16="http://schemas.microsoft.com/office/drawing/2014/main" id="{8F730477-1FA9-80C9-2B3A-C04645704C88}"/>
                  </a:ext>
                </a:extLst>
              </p:cNvPr>
              <p:cNvSpPr/>
              <p:nvPr/>
            </p:nvSpPr>
            <p:spPr>
              <a:xfrm rot="5400000">
                <a:off x="6137079" y="1789750"/>
                <a:ext cx="759600" cy="4339500"/>
              </a:xfrm>
              <a:prstGeom prst="round2Same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04;p25">
                <a:extLst>
                  <a:ext uri="{FF2B5EF4-FFF2-40B4-BE49-F238E27FC236}">
                    <a16:creationId xmlns:a16="http://schemas.microsoft.com/office/drawing/2014/main" id="{823944AA-3427-39F5-D444-07DD98F689DE}"/>
                  </a:ext>
                </a:extLst>
              </p:cNvPr>
              <p:cNvSpPr/>
              <p:nvPr/>
            </p:nvSpPr>
            <p:spPr>
              <a:xfrm>
                <a:off x="1785397" y="3411738"/>
                <a:ext cx="2022468" cy="593012"/>
              </a:xfrm>
              <a:custGeom>
                <a:avLst/>
                <a:gdLst/>
                <a:ahLst/>
                <a:cxnLst/>
                <a:rect l="l" t="t" r="r" b="b"/>
                <a:pathLst>
                  <a:path w="65378" h="21730" extrusionOk="0">
                    <a:moveTo>
                      <a:pt x="1" y="1"/>
                    </a:moveTo>
                    <a:lnTo>
                      <a:pt x="1" y="21730"/>
                    </a:lnTo>
                    <a:lnTo>
                      <a:pt x="65378" y="21730"/>
                    </a:lnTo>
                    <a:lnTo>
                      <a:pt x="65378" y="1"/>
                    </a:lnTo>
                    <a:close/>
                  </a:path>
                </a:pathLst>
              </a:custGeom>
              <a:solidFill>
                <a:srgbClr val="AC71EC">
                  <a:alpha val="85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05;p25">
                <a:extLst>
                  <a:ext uri="{FF2B5EF4-FFF2-40B4-BE49-F238E27FC236}">
                    <a16:creationId xmlns:a16="http://schemas.microsoft.com/office/drawing/2014/main" id="{79FAFB18-F5EE-6BF6-F5C7-5434CAE3D216}"/>
                  </a:ext>
                </a:extLst>
              </p:cNvPr>
              <p:cNvSpPr/>
              <p:nvPr/>
            </p:nvSpPr>
            <p:spPr>
              <a:xfrm>
                <a:off x="3807687" y="3411738"/>
                <a:ext cx="539414" cy="928351"/>
              </a:xfrm>
              <a:custGeom>
                <a:avLst/>
                <a:gdLst/>
                <a:ahLst/>
                <a:cxnLst/>
                <a:rect l="l" t="t" r="r" b="b"/>
                <a:pathLst>
                  <a:path w="19766" h="34018" extrusionOk="0">
                    <a:moveTo>
                      <a:pt x="1" y="1"/>
                    </a:moveTo>
                    <a:lnTo>
                      <a:pt x="1" y="21730"/>
                    </a:lnTo>
                    <a:lnTo>
                      <a:pt x="19765" y="34017"/>
                    </a:lnTo>
                    <a:lnTo>
                      <a:pt x="19765" y="618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06;p25">
                <a:extLst>
                  <a:ext uri="{FF2B5EF4-FFF2-40B4-BE49-F238E27FC236}">
                    <a16:creationId xmlns:a16="http://schemas.microsoft.com/office/drawing/2014/main" id="{668F0B46-9828-5746-5FDF-E390E21A8488}"/>
                  </a:ext>
                </a:extLst>
              </p:cNvPr>
              <p:cNvSpPr/>
              <p:nvPr/>
            </p:nvSpPr>
            <p:spPr>
              <a:xfrm>
                <a:off x="3807687" y="3411738"/>
                <a:ext cx="539414" cy="928351"/>
              </a:xfrm>
              <a:custGeom>
                <a:avLst/>
                <a:gdLst/>
                <a:ahLst/>
                <a:cxnLst/>
                <a:rect l="l" t="t" r="r" b="b"/>
                <a:pathLst>
                  <a:path w="19766" h="34018" extrusionOk="0">
                    <a:moveTo>
                      <a:pt x="1" y="1"/>
                    </a:moveTo>
                    <a:lnTo>
                      <a:pt x="1" y="21730"/>
                    </a:lnTo>
                    <a:lnTo>
                      <a:pt x="19765" y="34017"/>
                    </a:lnTo>
                    <a:lnTo>
                      <a:pt x="19765" y="6180"/>
                    </a:lnTo>
                    <a:lnTo>
                      <a:pt x="1" y="1"/>
                    </a:lnTo>
                    <a:close/>
                  </a:path>
                </a:pathLst>
              </a:custGeom>
              <a:solidFill>
                <a:srgbClr val="000000">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518;p25">
              <a:extLst>
                <a:ext uri="{FF2B5EF4-FFF2-40B4-BE49-F238E27FC236}">
                  <a16:creationId xmlns:a16="http://schemas.microsoft.com/office/drawing/2014/main" id="{986FACF7-EE55-1770-0001-8350ABF24461}"/>
                </a:ext>
              </a:extLst>
            </p:cNvPr>
            <p:cNvSpPr txBox="1"/>
            <p:nvPr/>
          </p:nvSpPr>
          <p:spPr>
            <a:xfrm>
              <a:off x="6451682" y="4928939"/>
              <a:ext cx="5435116" cy="541666"/>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ctr" anchorCtr="0">
              <a:noAutofit/>
            </a:bodyPr>
            <a:lstStyle>
              <a:defPPr>
                <a:defRPr lang="en-US"/>
              </a:defPPr>
              <a:lvl1pPr lvl="0" indent="0" algn="r">
                <a:spcBef>
                  <a:spcPts val="0"/>
                </a:spcBef>
                <a:spcAft>
                  <a:spcPts val="0"/>
                </a:spcAft>
                <a:buNone/>
                <a:defRPr sz="2000">
                  <a:solidFill>
                    <a:srgbClr val="FFFFFF"/>
                  </a:solidFill>
                  <a:latin typeface="Arial" panose="020B0604020202020204" pitchFamily="34" charset="0"/>
                  <a:ea typeface="Roboto"/>
                  <a:cs typeface="Arial" panose="020B0604020202020204" pitchFamily="34" charset="0"/>
                </a:defRPr>
              </a:lvl1pPr>
            </a:lstStyle>
            <a:p>
              <a:r>
                <a:rPr lang="en-US" dirty="0">
                  <a:sym typeface="Roboto"/>
                </a:rPr>
                <a:t>What are the effects of number of cuisines offered on Zomato’s business?</a:t>
              </a:r>
              <a:endParaRPr dirty="0">
                <a:sym typeface="Roboto"/>
              </a:endParaRPr>
            </a:p>
          </p:txBody>
        </p:sp>
      </p:grpSp>
      <p:grpSp>
        <p:nvGrpSpPr>
          <p:cNvPr id="3" name="Group 2">
            <a:extLst>
              <a:ext uri="{FF2B5EF4-FFF2-40B4-BE49-F238E27FC236}">
                <a16:creationId xmlns:a16="http://schemas.microsoft.com/office/drawing/2014/main" id="{60BDD985-A01C-AAD9-9990-E462E6CA7093}"/>
              </a:ext>
            </a:extLst>
          </p:cNvPr>
          <p:cNvGrpSpPr/>
          <p:nvPr/>
        </p:nvGrpSpPr>
        <p:grpSpPr>
          <a:xfrm>
            <a:off x="304961" y="1317997"/>
            <a:ext cx="3945171" cy="4205677"/>
            <a:chOff x="304961" y="1317997"/>
            <a:chExt cx="3945171" cy="4205677"/>
          </a:xfrm>
        </p:grpSpPr>
        <p:grpSp>
          <p:nvGrpSpPr>
            <p:cNvPr id="82" name="Google Shape;519;p25">
              <a:extLst>
                <a:ext uri="{FF2B5EF4-FFF2-40B4-BE49-F238E27FC236}">
                  <a16:creationId xmlns:a16="http://schemas.microsoft.com/office/drawing/2014/main" id="{559B2042-AA07-F245-FD51-2C70D04D4739}"/>
                </a:ext>
              </a:extLst>
            </p:cNvPr>
            <p:cNvGrpSpPr/>
            <p:nvPr/>
          </p:nvGrpSpPr>
          <p:grpSpPr>
            <a:xfrm>
              <a:off x="304961" y="1317997"/>
              <a:ext cx="3945171" cy="4205677"/>
              <a:chOff x="1298650" y="1692900"/>
              <a:chExt cx="2423250" cy="2423225"/>
            </a:xfrm>
            <a:effectLst>
              <a:outerShdw blurRad="63500" sx="102000" sy="102000" algn="ctr" rotWithShape="0">
                <a:prstClr val="black">
                  <a:alpha val="40000"/>
                </a:prstClr>
              </a:outerShdw>
            </a:effectLst>
          </p:grpSpPr>
          <p:sp>
            <p:nvSpPr>
              <p:cNvPr id="83" name="Google Shape;520;p25">
                <a:extLst>
                  <a:ext uri="{FF2B5EF4-FFF2-40B4-BE49-F238E27FC236}">
                    <a16:creationId xmlns:a16="http://schemas.microsoft.com/office/drawing/2014/main" id="{159625E0-7A74-8D6D-52AC-6B62FAA8B6B6}"/>
                  </a:ext>
                </a:extLst>
              </p:cNvPr>
              <p:cNvSpPr/>
              <p:nvPr/>
            </p:nvSpPr>
            <p:spPr>
              <a:xfrm>
                <a:off x="1298650" y="1692900"/>
                <a:ext cx="2423250" cy="2423225"/>
              </a:xfrm>
              <a:custGeom>
                <a:avLst/>
                <a:gdLst/>
                <a:ahLst/>
                <a:cxnLst/>
                <a:rect l="l" t="t" r="r" b="b"/>
                <a:pathLst>
                  <a:path w="96930" h="96929" extrusionOk="0">
                    <a:moveTo>
                      <a:pt x="48459" y="0"/>
                    </a:moveTo>
                    <a:cubicBezTo>
                      <a:pt x="21694" y="0"/>
                      <a:pt x="1" y="21705"/>
                      <a:pt x="1" y="48471"/>
                    </a:cubicBezTo>
                    <a:cubicBezTo>
                      <a:pt x="1" y="75224"/>
                      <a:pt x="21694" y="96929"/>
                      <a:pt x="48459" y="96929"/>
                    </a:cubicBezTo>
                    <a:cubicBezTo>
                      <a:pt x="75225" y="96929"/>
                      <a:pt x="96930" y="75224"/>
                      <a:pt x="96930" y="48471"/>
                    </a:cubicBezTo>
                    <a:cubicBezTo>
                      <a:pt x="96930" y="21705"/>
                      <a:pt x="75225" y="0"/>
                      <a:pt x="4845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21;p25">
                <a:extLst>
                  <a:ext uri="{FF2B5EF4-FFF2-40B4-BE49-F238E27FC236}">
                    <a16:creationId xmlns:a16="http://schemas.microsoft.com/office/drawing/2014/main" id="{53D45B9A-B535-1AB1-6853-771895DB3CA7}"/>
                  </a:ext>
                </a:extLst>
              </p:cNvPr>
              <p:cNvSpPr/>
              <p:nvPr/>
            </p:nvSpPr>
            <p:spPr>
              <a:xfrm>
                <a:off x="1568625" y="1963175"/>
                <a:ext cx="1883000" cy="1882700"/>
              </a:xfrm>
              <a:custGeom>
                <a:avLst/>
                <a:gdLst/>
                <a:ahLst/>
                <a:cxnLst/>
                <a:rect l="l" t="t" r="r" b="b"/>
                <a:pathLst>
                  <a:path w="75320" h="75308" extrusionOk="0">
                    <a:moveTo>
                      <a:pt x="37660" y="0"/>
                    </a:moveTo>
                    <a:cubicBezTo>
                      <a:pt x="16872" y="0"/>
                      <a:pt x="1" y="16859"/>
                      <a:pt x="1" y="37660"/>
                    </a:cubicBezTo>
                    <a:cubicBezTo>
                      <a:pt x="1" y="58448"/>
                      <a:pt x="16872" y="75307"/>
                      <a:pt x="37660" y="75307"/>
                    </a:cubicBezTo>
                    <a:cubicBezTo>
                      <a:pt x="58461" y="75307"/>
                      <a:pt x="75320" y="58448"/>
                      <a:pt x="75320" y="37660"/>
                    </a:cubicBezTo>
                    <a:cubicBezTo>
                      <a:pt x="75320" y="16859"/>
                      <a:pt x="58461" y="0"/>
                      <a:pt x="37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22;p25">
                <a:extLst>
                  <a:ext uri="{FF2B5EF4-FFF2-40B4-BE49-F238E27FC236}">
                    <a16:creationId xmlns:a16="http://schemas.microsoft.com/office/drawing/2014/main" id="{22A88A6C-158F-14AA-999B-C1F12B0DC921}"/>
                  </a:ext>
                </a:extLst>
              </p:cNvPr>
              <p:cNvSpPr/>
              <p:nvPr/>
            </p:nvSpPr>
            <p:spPr>
              <a:xfrm>
                <a:off x="1888025" y="2282250"/>
                <a:ext cx="1244225" cy="1244525"/>
              </a:xfrm>
              <a:custGeom>
                <a:avLst/>
                <a:gdLst/>
                <a:ahLst/>
                <a:cxnLst/>
                <a:rect l="l" t="t" r="r" b="b"/>
                <a:pathLst>
                  <a:path w="49769" h="49781" extrusionOk="0">
                    <a:moveTo>
                      <a:pt x="24884" y="1"/>
                    </a:moveTo>
                    <a:cubicBezTo>
                      <a:pt x="11145" y="1"/>
                      <a:pt x="0" y="11145"/>
                      <a:pt x="0" y="24897"/>
                    </a:cubicBezTo>
                    <a:cubicBezTo>
                      <a:pt x="0" y="38636"/>
                      <a:pt x="11145" y="49781"/>
                      <a:pt x="24884" y="49781"/>
                    </a:cubicBezTo>
                    <a:cubicBezTo>
                      <a:pt x="38636" y="49781"/>
                      <a:pt x="49768" y="38636"/>
                      <a:pt x="49768" y="24897"/>
                    </a:cubicBezTo>
                    <a:cubicBezTo>
                      <a:pt x="49768" y="11145"/>
                      <a:pt x="38636" y="1"/>
                      <a:pt x="2488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23;p25">
                <a:extLst>
                  <a:ext uri="{FF2B5EF4-FFF2-40B4-BE49-F238E27FC236}">
                    <a16:creationId xmlns:a16="http://schemas.microsoft.com/office/drawing/2014/main" id="{FB283EFB-EA78-9944-88A5-A4A37151251C}"/>
                  </a:ext>
                </a:extLst>
              </p:cNvPr>
              <p:cNvSpPr/>
              <p:nvPr/>
            </p:nvSpPr>
            <p:spPr>
              <a:xfrm>
                <a:off x="2127050" y="2521275"/>
                <a:ext cx="766475" cy="766475"/>
              </a:xfrm>
              <a:custGeom>
                <a:avLst/>
                <a:gdLst/>
                <a:ahLst/>
                <a:cxnLst/>
                <a:rect l="l" t="t" r="r" b="b"/>
                <a:pathLst>
                  <a:path w="30659" h="30659" extrusionOk="0">
                    <a:moveTo>
                      <a:pt x="15323" y="0"/>
                    </a:moveTo>
                    <a:cubicBezTo>
                      <a:pt x="6858" y="0"/>
                      <a:pt x="0" y="6870"/>
                      <a:pt x="0" y="15336"/>
                    </a:cubicBezTo>
                    <a:cubicBezTo>
                      <a:pt x="0" y="23789"/>
                      <a:pt x="6858" y="30659"/>
                      <a:pt x="15323" y="30659"/>
                    </a:cubicBezTo>
                    <a:cubicBezTo>
                      <a:pt x="23789" y="30659"/>
                      <a:pt x="30659" y="23789"/>
                      <a:pt x="30659" y="15336"/>
                    </a:cubicBezTo>
                    <a:cubicBezTo>
                      <a:pt x="30659" y="6870"/>
                      <a:pt x="23789" y="0"/>
                      <a:pt x="15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24;p25">
                <a:extLst>
                  <a:ext uri="{FF2B5EF4-FFF2-40B4-BE49-F238E27FC236}">
                    <a16:creationId xmlns:a16="http://schemas.microsoft.com/office/drawing/2014/main" id="{5979CCE5-0FA4-8D0E-CD70-0FB61EF1B8D2}"/>
                  </a:ext>
                </a:extLst>
              </p:cNvPr>
              <p:cNvSpPr/>
              <p:nvPr/>
            </p:nvSpPr>
            <p:spPr>
              <a:xfrm>
                <a:off x="2363075" y="2757325"/>
                <a:ext cx="294400" cy="294400"/>
              </a:xfrm>
              <a:custGeom>
                <a:avLst/>
                <a:gdLst/>
                <a:ahLst/>
                <a:cxnLst/>
                <a:rect l="l" t="t" r="r" b="b"/>
                <a:pathLst>
                  <a:path w="11776" h="11776" extrusionOk="0">
                    <a:moveTo>
                      <a:pt x="5882" y="0"/>
                    </a:moveTo>
                    <a:cubicBezTo>
                      <a:pt x="2632" y="0"/>
                      <a:pt x="1" y="2643"/>
                      <a:pt x="1" y="5894"/>
                    </a:cubicBezTo>
                    <a:cubicBezTo>
                      <a:pt x="1" y="9144"/>
                      <a:pt x="2632" y="11775"/>
                      <a:pt x="5882" y="11775"/>
                    </a:cubicBezTo>
                    <a:cubicBezTo>
                      <a:pt x="9133" y="11775"/>
                      <a:pt x="11776" y="9144"/>
                      <a:pt x="11776" y="5894"/>
                    </a:cubicBezTo>
                    <a:cubicBezTo>
                      <a:pt x="11776" y="2643"/>
                      <a:pt x="9133" y="0"/>
                      <a:pt x="58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525;p25">
              <a:extLst>
                <a:ext uri="{FF2B5EF4-FFF2-40B4-BE49-F238E27FC236}">
                  <a16:creationId xmlns:a16="http://schemas.microsoft.com/office/drawing/2014/main" id="{623E50EF-6BD5-2889-A4F7-C75776E5170D}"/>
                </a:ext>
              </a:extLst>
            </p:cNvPr>
            <p:cNvGrpSpPr/>
            <p:nvPr/>
          </p:nvGrpSpPr>
          <p:grpSpPr>
            <a:xfrm>
              <a:off x="304961" y="1320199"/>
              <a:ext cx="1976043" cy="2105836"/>
              <a:chOff x="592075" y="147288"/>
              <a:chExt cx="1193325" cy="1193025"/>
            </a:xfrm>
          </p:grpSpPr>
          <p:sp>
            <p:nvSpPr>
              <p:cNvPr id="89" name="Google Shape;526;p25">
                <a:extLst>
                  <a:ext uri="{FF2B5EF4-FFF2-40B4-BE49-F238E27FC236}">
                    <a16:creationId xmlns:a16="http://schemas.microsoft.com/office/drawing/2014/main" id="{5E197F54-0F5D-5936-F8CB-0EBFB1344D5D}"/>
                  </a:ext>
                </a:extLst>
              </p:cNvPr>
              <p:cNvSpPr/>
              <p:nvPr/>
            </p:nvSpPr>
            <p:spPr>
              <a:xfrm>
                <a:off x="847150" y="402088"/>
                <a:ext cx="938250" cy="938225"/>
              </a:xfrm>
              <a:custGeom>
                <a:avLst/>
                <a:gdLst/>
                <a:ahLst/>
                <a:cxnLst/>
                <a:rect l="l" t="t" r="r" b="b"/>
                <a:pathLst>
                  <a:path w="37530" h="37529" fill="none" extrusionOk="0">
                    <a:moveTo>
                      <a:pt x="37529" y="37529"/>
                    </a:moveTo>
                    <a:lnTo>
                      <a:pt x="1" y="0"/>
                    </a:lnTo>
                  </a:path>
                </a:pathLst>
              </a:custGeom>
              <a:noFill/>
              <a:ln w="384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27;p25">
                <a:extLst>
                  <a:ext uri="{FF2B5EF4-FFF2-40B4-BE49-F238E27FC236}">
                    <a16:creationId xmlns:a16="http://schemas.microsoft.com/office/drawing/2014/main" id="{DA64BDAC-D390-634F-11E5-66C78C41BFAB}"/>
                  </a:ext>
                </a:extLst>
              </p:cNvPr>
              <p:cNvSpPr/>
              <p:nvPr/>
            </p:nvSpPr>
            <p:spPr>
              <a:xfrm>
                <a:off x="1043600" y="343738"/>
                <a:ext cx="173275" cy="423900"/>
              </a:xfrm>
              <a:custGeom>
                <a:avLst/>
                <a:gdLst/>
                <a:ahLst/>
                <a:cxnLst/>
                <a:rect l="l" t="t" r="r" b="b"/>
                <a:pathLst>
                  <a:path w="6931" h="16956" extrusionOk="0">
                    <a:moveTo>
                      <a:pt x="167" y="1"/>
                    </a:moveTo>
                    <a:lnTo>
                      <a:pt x="1" y="10192"/>
                    </a:lnTo>
                    <a:lnTo>
                      <a:pt x="6752" y="16955"/>
                    </a:lnTo>
                    <a:lnTo>
                      <a:pt x="6930" y="6751"/>
                    </a:lnTo>
                    <a:lnTo>
                      <a:pt x="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28;p25">
                <a:extLst>
                  <a:ext uri="{FF2B5EF4-FFF2-40B4-BE49-F238E27FC236}">
                    <a16:creationId xmlns:a16="http://schemas.microsoft.com/office/drawing/2014/main" id="{D4954149-D381-9F5A-8183-D0FC5AB88537}"/>
                  </a:ext>
                </a:extLst>
              </p:cNvPr>
              <p:cNvSpPr/>
              <p:nvPr/>
            </p:nvSpPr>
            <p:spPr>
              <a:xfrm>
                <a:off x="846850" y="147288"/>
                <a:ext cx="173275" cy="423600"/>
              </a:xfrm>
              <a:custGeom>
                <a:avLst/>
                <a:gdLst/>
                <a:ahLst/>
                <a:cxnLst/>
                <a:rect l="l" t="t" r="r" b="b"/>
                <a:pathLst>
                  <a:path w="6931" h="16944" extrusionOk="0">
                    <a:moveTo>
                      <a:pt x="179" y="1"/>
                    </a:moveTo>
                    <a:lnTo>
                      <a:pt x="1" y="10192"/>
                    </a:lnTo>
                    <a:lnTo>
                      <a:pt x="6764" y="16943"/>
                    </a:lnTo>
                    <a:lnTo>
                      <a:pt x="6930" y="6751"/>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29;p25">
                <a:extLst>
                  <a:ext uri="{FF2B5EF4-FFF2-40B4-BE49-F238E27FC236}">
                    <a16:creationId xmlns:a16="http://schemas.microsoft.com/office/drawing/2014/main" id="{6E8F901B-3A65-608C-60F2-1940199850E5}"/>
                  </a:ext>
                </a:extLst>
              </p:cNvPr>
              <p:cNvSpPr/>
              <p:nvPr/>
            </p:nvSpPr>
            <p:spPr>
              <a:xfrm>
                <a:off x="592075" y="402088"/>
                <a:ext cx="423875" cy="173250"/>
              </a:xfrm>
              <a:custGeom>
                <a:avLst/>
                <a:gdLst/>
                <a:ahLst/>
                <a:cxnLst/>
                <a:rect l="l" t="t" r="r" b="b"/>
                <a:pathLst>
                  <a:path w="16955" h="6930" extrusionOk="0">
                    <a:moveTo>
                      <a:pt x="10192" y="0"/>
                    </a:moveTo>
                    <a:lnTo>
                      <a:pt x="0" y="179"/>
                    </a:lnTo>
                    <a:lnTo>
                      <a:pt x="6751" y="6930"/>
                    </a:lnTo>
                    <a:lnTo>
                      <a:pt x="16955" y="6751"/>
                    </a:lnTo>
                    <a:lnTo>
                      <a:pt x="101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30;p25">
                <a:extLst>
                  <a:ext uri="{FF2B5EF4-FFF2-40B4-BE49-F238E27FC236}">
                    <a16:creationId xmlns:a16="http://schemas.microsoft.com/office/drawing/2014/main" id="{87507A0A-0CD4-154A-6D9A-A8A597D89D8C}"/>
                  </a:ext>
                </a:extLst>
              </p:cNvPr>
              <p:cNvSpPr/>
              <p:nvPr/>
            </p:nvSpPr>
            <p:spPr>
              <a:xfrm>
                <a:off x="788825" y="598538"/>
                <a:ext cx="423575" cy="173250"/>
              </a:xfrm>
              <a:custGeom>
                <a:avLst/>
                <a:gdLst/>
                <a:ahLst/>
                <a:cxnLst/>
                <a:rect l="l" t="t" r="r" b="b"/>
                <a:pathLst>
                  <a:path w="16943" h="6930" extrusionOk="0">
                    <a:moveTo>
                      <a:pt x="10192" y="0"/>
                    </a:moveTo>
                    <a:lnTo>
                      <a:pt x="0" y="179"/>
                    </a:lnTo>
                    <a:lnTo>
                      <a:pt x="6751" y="6930"/>
                    </a:lnTo>
                    <a:lnTo>
                      <a:pt x="16943" y="6763"/>
                    </a:lnTo>
                    <a:lnTo>
                      <a:pt x="101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7372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216;p21">
            <a:extLst>
              <a:ext uri="{FF2B5EF4-FFF2-40B4-BE49-F238E27FC236}">
                <a16:creationId xmlns:a16="http://schemas.microsoft.com/office/drawing/2014/main" id="{AD3FAAAF-CF60-8DAD-5F9F-BF85B3EC7CF7}"/>
              </a:ext>
            </a:extLst>
          </p:cNvPr>
          <p:cNvGrpSpPr/>
          <p:nvPr/>
        </p:nvGrpSpPr>
        <p:grpSpPr>
          <a:xfrm>
            <a:off x="616431" y="607902"/>
            <a:ext cx="1717965" cy="1697450"/>
            <a:chOff x="457200" y="1841950"/>
            <a:chExt cx="1696863" cy="1697450"/>
          </a:xfrm>
          <a:solidFill>
            <a:srgbClr val="FFC000"/>
          </a:solidFill>
        </p:grpSpPr>
        <p:sp>
          <p:nvSpPr>
            <p:cNvPr id="31" name="Google Shape;217;p21">
              <a:extLst>
                <a:ext uri="{FF2B5EF4-FFF2-40B4-BE49-F238E27FC236}">
                  <a16:creationId xmlns:a16="http://schemas.microsoft.com/office/drawing/2014/main" id="{2EE9609C-9185-0115-F35D-68899F987FF0}"/>
                </a:ext>
              </a:extLst>
            </p:cNvPr>
            <p:cNvSpPr/>
            <p:nvPr/>
          </p:nvSpPr>
          <p:spPr>
            <a:xfrm>
              <a:off x="751731" y="2137081"/>
              <a:ext cx="1108100" cy="1107189"/>
            </a:xfrm>
            <a:custGeom>
              <a:avLst/>
              <a:gdLst/>
              <a:ahLst/>
              <a:cxnLst/>
              <a:rect l="l" t="t" r="r" b="b"/>
              <a:pathLst>
                <a:path w="3687" h="3684" extrusionOk="0">
                  <a:moveTo>
                    <a:pt x="1831" y="0"/>
                  </a:moveTo>
                  <a:cubicBezTo>
                    <a:pt x="823" y="0"/>
                    <a:pt x="0" y="821"/>
                    <a:pt x="0" y="1856"/>
                  </a:cubicBezTo>
                  <a:cubicBezTo>
                    <a:pt x="0" y="2863"/>
                    <a:pt x="823" y="3684"/>
                    <a:pt x="1831" y="3684"/>
                  </a:cubicBezTo>
                  <a:cubicBezTo>
                    <a:pt x="2863" y="3684"/>
                    <a:pt x="3686" y="2863"/>
                    <a:pt x="3686" y="1856"/>
                  </a:cubicBezTo>
                  <a:cubicBezTo>
                    <a:pt x="3686" y="821"/>
                    <a:pt x="2863" y="0"/>
                    <a:pt x="18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8;p21">
              <a:extLst>
                <a:ext uri="{FF2B5EF4-FFF2-40B4-BE49-F238E27FC236}">
                  <a16:creationId xmlns:a16="http://schemas.microsoft.com/office/drawing/2014/main" id="{4226A86C-D90A-8CDE-751C-454BB1875288}"/>
                </a:ext>
              </a:extLst>
            </p:cNvPr>
            <p:cNvSpPr/>
            <p:nvPr/>
          </p:nvSpPr>
          <p:spPr>
            <a:xfrm>
              <a:off x="457200" y="1841950"/>
              <a:ext cx="1696863" cy="1697450"/>
            </a:xfrm>
            <a:custGeom>
              <a:avLst/>
              <a:gdLst/>
              <a:ahLst/>
              <a:cxnLst/>
              <a:rect l="l" t="t" r="r" b="b"/>
              <a:pathLst>
                <a:path w="5646" h="5648" extrusionOk="0">
                  <a:moveTo>
                    <a:pt x="2811" y="240"/>
                  </a:moveTo>
                  <a:cubicBezTo>
                    <a:pt x="4242" y="240"/>
                    <a:pt x="5408" y="1406"/>
                    <a:pt x="5408" y="2838"/>
                  </a:cubicBezTo>
                  <a:cubicBezTo>
                    <a:pt x="5408" y="4269"/>
                    <a:pt x="4242" y="5408"/>
                    <a:pt x="2811" y="5408"/>
                  </a:cubicBezTo>
                  <a:cubicBezTo>
                    <a:pt x="1379" y="5408"/>
                    <a:pt x="238" y="4269"/>
                    <a:pt x="238" y="2838"/>
                  </a:cubicBezTo>
                  <a:cubicBezTo>
                    <a:pt x="238" y="1406"/>
                    <a:pt x="1379" y="240"/>
                    <a:pt x="2811" y="240"/>
                  </a:cubicBezTo>
                  <a:close/>
                  <a:moveTo>
                    <a:pt x="2811" y="0"/>
                  </a:moveTo>
                  <a:cubicBezTo>
                    <a:pt x="1273" y="0"/>
                    <a:pt x="1" y="1273"/>
                    <a:pt x="1" y="2838"/>
                  </a:cubicBezTo>
                  <a:cubicBezTo>
                    <a:pt x="1" y="4401"/>
                    <a:pt x="1273" y="5648"/>
                    <a:pt x="2811" y="5648"/>
                  </a:cubicBezTo>
                  <a:cubicBezTo>
                    <a:pt x="4374" y="5648"/>
                    <a:pt x="5646" y="4401"/>
                    <a:pt x="5646" y="2838"/>
                  </a:cubicBezTo>
                  <a:cubicBezTo>
                    <a:pt x="5646" y="1273"/>
                    <a:pt x="4374" y="0"/>
                    <a:pt x="28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9;p21">
              <a:extLst>
                <a:ext uri="{FF2B5EF4-FFF2-40B4-BE49-F238E27FC236}">
                  <a16:creationId xmlns:a16="http://schemas.microsoft.com/office/drawing/2014/main" id="{79547B2E-9E46-9329-F9C8-EBF6A0DCE9E8}"/>
                </a:ext>
              </a:extLst>
            </p:cNvPr>
            <p:cNvSpPr/>
            <p:nvPr/>
          </p:nvSpPr>
          <p:spPr>
            <a:xfrm>
              <a:off x="1301722" y="1841950"/>
              <a:ext cx="852339" cy="1450106"/>
            </a:xfrm>
            <a:custGeom>
              <a:avLst/>
              <a:gdLst/>
              <a:ahLst/>
              <a:cxnLst/>
              <a:rect l="l" t="t" r="r" b="b"/>
              <a:pathLst>
                <a:path w="2836" h="4825" extrusionOk="0">
                  <a:moveTo>
                    <a:pt x="1" y="0"/>
                  </a:moveTo>
                  <a:lnTo>
                    <a:pt x="1" y="240"/>
                  </a:lnTo>
                  <a:cubicBezTo>
                    <a:pt x="1432" y="240"/>
                    <a:pt x="2598" y="1406"/>
                    <a:pt x="2598" y="2838"/>
                  </a:cubicBezTo>
                  <a:cubicBezTo>
                    <a:pt x="2598" y="3552"/>
                    <a:pt x="2306" y="4189"/>
                    <a:pt x="1829" y="4666"/>
                  </a:cubicBezTo>
                  <a:lnTo>
                    <a:pt x="2015" y="4825"/>
                  </a:lnTo>
                  <a:cubicBezTo>
                    <a:pt x="2518" y="4322"/>
                    <a:pt x="2836" y="3605"/>
                    <a:pt x="2836" y="2838"/>
                  </a:cubicBezTo>
                  <a:cubicBezTo>
                    <a:pt x="2836" y="1273"/>
                    <a:pt x="1564" y="0"/>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20;p21">
            <a:extLst>
              <a:ext uri="{FF2B5EF4-FFF2-40B4-BE49-F238E27FC236}">
                <a16:creationId xmlns:a16="http://schemas.microsoft.com/office/drawing/2014/main" id="{08549D27-F975-A4D0-63F7-D03DB5C2B160}"/>
              </a:ext>
            </a:extLst>
          </p:cNvPr>
          <p:cNvGrpSpPr/>
          <p:nvPr/>
        </p:nvGrpSpPr>
        <p:grpSpPr>
          <a:xfrm>
            <a:off x="2904242" y="628645"/>
            <a:ext cx="1718574" cy="1697450"/>
            <a:chOff x="2631920" y="1841950"/>
            <a:chExt cx="1697464" cy="1697450"/>
          </a:xfrm>
          <a:solidFill>
            <a:srgbClr val="A5A5A5"/>
          </a:solidFill>
        </p:grpSpPr>
        <p:sp>
          <p:nvSpPr>
            <p:cNvPr id="28" name="Google Shape;221;p21">
              <a:extLst>
                <a:ext uri="{FF2B5EF4-FFF2-40B4-BE49-F238E27FC236}">
                  <a16:creationId xmlns:a16="http://schemas.microsoft.com/office/drawing/2014/main" id="{6028422F-C567-65D0-B28B-42128A0EBE7E}"/>
                </a:ext>
              </a:extLst>
            </p:cNvPr>
            <p:cNvSpPr/>
            <p:nvPr/>
          </p:nvSpPr>
          <p:spPr>
            <a:xfrm>
              <a:off x="2927052" y="2137081"/>
              <a:ext cx="1107499" cy="1107189"/>
            </a:xfrm>
            <a:custGeom>
              <a:avLst/>
              <a:gdLst/>
              <a:ahLst/>
              <a:cxnLst/>
              <a:rect l="l" t="t" r="r" b="b"/>
              <a:pathLst>
                <a:path w="3685" h="3684" extrusionOk="0">
                  <a:moveTo>
                    <a:pt x="1828" y="0"/>
                  </a:moveTo>
                  <a:cubicBezTo>
                    <a:pt x="821" y="0"/>
                    <a:pt x="0" y="821"/>
                    <a:pt x="0" y="1856"/>
                  </a:cubicBezTo>
                  <a:cubicBezTo>
                    <a:pt x="0" y="2863"/>
                    <a:pt x="821" y="3684"/>
                    <a:pt x="1828" y="3684"/>
                  </a:cubicBezTo>
                  <a:cubicBezTo>
                    <a:pt x="2863" y="3684"/>
                    <a:pt x="3684" y="2863"/>
                    <a:pt x="3684" y="1856"/>
                  </a:cubicBezTo>
                  <a:cubicBezTo>
                    <a:pt x="3684" y="821"/>
                    <a:pt x="2863" y="0"/>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2;p21">
              <a:extLst>
                <a:ext uri="{FF2B5EF4-FFF2-40B4-BE49-F238E27FC236}">
                  <a16:creationId xmlns:a16="http://schemas.microsoft.com/office/drawing/2014/main" id="{AD85E889-2A21-F037-7916-BB32FC1BA478}"/>
                </a:ext>
              </a:extLst>
            </p:cNvPr>
            <p:cNvSpPr/>
            <p:nvPr/>
          </p:nvSpPr>
          <p:spPr>
            <a:xfrm>
              <a:off x="2631920" y="1841950"/>
              <a:ext cx="1697464" cy="1697450"/>
            </a:xfrm>
            <a:custGeom>
              <a:avLst/>
              <a:gdLst/>
              <a:ahLst/>
              <a:cxnLst/>
              <a:rect l="l" t="t" r="r" b="b"/>
              <a:pathLst>
                <a:path w="5648" h="5648" extrusionOk="0">
                  <a:moveTo>
                    <a:pt x="2810" y="240"/>
                  </a:moveTo>
                  <a:cubicBezTo>
                    <a:pt x="4242" y="240"/>
                    <a:pt x="5408" y="1406"/>
                    <a:pt x="5408" y="2838"/>
                  </a:cubicBezTo>
                  <a:cubicBezTo>
                    <a:pt x="5408" y="4269"/>
                    <a:pt x="4242" y="5408"/>
                    <a:pt x="2810" y="5408"/>
                  </a:cubicBezTo>
                  <a:cubicBezTo>
                    <a:pt x="1407" y="5408"/>
                    <a:pt x="240" y="4269"/>
                    <a:pt x="240" y="2838"/>
                  </a:cubicBezTo>
                  <a:cubicBezTo>
                    <a:pt x="240" y="1406"/>
                    <a:pt x="1407" y="240"/>
                    <a:pt x="2810" y="240"/>
                  </a:cubicBezTo>
                  <a:close/>
                  <a:moveTo>
                    <a:pt x="2810" y="0"/>
                  </a:moveTo>
                  <a:cubicBezTo>
                    <a:pt x="1273" y="0"/>
                    <a:pt x="0" y="1273"/>
                    <a:pt x="0" y="2838"/>
                  </a:cubicBezTo>
                  <a:cubicBezTo>
                    <a:pt x="0" y="4401"/>
                    <a:pt x="1273" y="5648"/>
                    <a:pt x="2810" y="5648"/>
                  </a:cubicBezTo>
                  <a:cubicBezTo>
                    <a:pt x="4375" y="5648"/>
                    <a:pt x="5648" y="4401"/>
                    <a:pt x="5648" y="2838"/>
                  </a:cubicBezTo>
                  <a:cubicBezTo>
                    <a:pt x="5648" y="1273"/>
                    <a:pt x="4375" y="0"/>
                    <a:pt x="2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3;p21">
              <a:extLst>
                <a:ext uri="{FF2B5EF4-FFF2-40B4-BE49-F238E27FC236}">
                  <a16:creationId xmlns:a16="http://schemas.microsoft.com/office/drawing/2014/main" id="{C11007A2-E3BE-7DF6-2174-8882A391BCC3}"/>
                </a:ext>
              </a:extLst>
            </p:cNvPr>
            <p:cNvSpPr/>
            <p:nvPr/>
          </p:nvSpPr>
          <p:spPr>
            <a:xfrm>
              <a:off x="3476442" y="1841950"/>
              <a:ext cx="852940" cy="1673106"/>
            </a:xfrm>
            <a:custGeom>
              <a:avLst/>
              <a:gdLst/>
              <a:ahLst/>
              <a:cxnLst/>
              <a:rect l="l" t="t" r="r" b="b"/>
              <a:pathLst>
                <a:path w="2838" h="5567" extrusionOk="0">
                  <a:moveTo>
                    <a:pt x="0" y="0"/>
                  </a:moveTo>
                  <a:lnTo>
                    <a:pt x="0" y="240"/>
                  </a:lnTo>
                  <a:cubicBezTo>
                    <a:pt x="1432" y="240"/>
                    <a:pt x="2598" y="1406"/>
                    <a:pt x="2598" y="2838"/>
                  </a:cubicBezTo>
                  <a:cubicBezTo>
                    <a:pt x="2598" y="4057"/>
                    <a:pt x="1750" y="5064"/>
                    <a:pt x="637" y="5355"/>
                  </a:cubicBezTo>
                  <a:lnTo>
                    <a:pt x="690" y="5567"/>
                  </a:lnTo>
                  <a:cubicBezTo>
                    <a:pt x="1937" y="5276"/>
                    <a:pt x="2838" y="4163"/>
                    <a:pt x="2838" y="2838"/>
                  </a:cubicBezTo>
                  <a:cubicBezTo>
                    <a:pt x="2838" y="1273"/>
                    <a:pt x="1565" y="0"/>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4;p21">
            <a:extLst>
              <a:ext uri="{FF2B5EF4-FFF2-40B4-BE49-F238E27FC236}">
                <a16:creationId xmlns:a16="http://schemas.microsoft.com/office/drawing/2014/main" id="{0FDF70DF-A6AB-2FAE-D9BC-100C8AC87E45}"/>
              </a:ext>
            </a:extLst>
          </p:cNvPr>
          <p:cNvGrpSpPr/>
          <p:nvPr/>
        </p:nvGrpSpPr>
        <p:grpSpPr>
          <a:xfrm>
            <a:off x="5199032" y="617454"/>
            <a:ext cx="1717965" cy="1697450"/>
            <a:chOff x="4807241" y="1841950"/>
            <a:chExt cx="1696863" cy="1697450"/>
          </a:xfrm>
          <a:solidFill>
            <a:srgbClr val="C8243F"/>
          </a:solidFill>
        </p:grpSpPr>
        <p:sp>
          <p:nvSpPr>
            <p:cNvPr id="25" name="Google Shape;225;p21">
              <a:extLst>
                <a:ext uri="{FF2B5EF4-FFF2-40B4-BE49-F238E27FC236}">
                  <a16:creationId xmlns:a16="http://schemas.microsoft.com/office/drawing/2014/main" id="{6ADD8238-C78A-AC99-AE51-AFD78C29555F}"/>
                </a:ext>
              </a:extLst>
            </p:cNvPr>
            <p:cNvSpPr/>
            <p:nvPr/>
          </p:nvSpPr>
          <p:spPr>
            <a:xfrm>
              <a:off x="5101772" y="2137081"/>
              <a:ext cx="1107800" cy="1107189"/>
            </a:xfrm>
            <a:custGeom>
              <a:avLst/>
              <a:gdLst/>
              <a:ahLst/>
              <a:cxnLst/>
              <a:rect l="l" t="t" r="r" b="b"/>
              <a:pathLst>
                <a:path w="3686" h="3684" extrusionOk="0">
                  <a:moveTo>
                    <a:pt x="1856" y="0"/>
                  </a:moveTo>
                  <a:cubicBezTo>
                    <a:pt x="823" y="0"/>
                    <a:pt x="0" y="821"/>
                    <a:pt x="0" y="1856"/>
                  </a:cubicBezTo>
                  <a:cubicBezTo>
                    <a:pt x="0" y="2863"/>
                    <a:pt x="823" y="3684"/>
                    <a:pt x="1856" y="3684"/>
                  </a:cubicBezTo>
                  <a:cubicBezTo>
                    <a:pt x="2863" y="3684"/>
                    <a:pt x="3686" y="2863"/>
                    <a:pt x="3686" y="1856"/>
                  </a:cubicBezTo>
                  <a:cubicBezTo>
                    <a:pt x="3686" y="821"/>
                    <a:pt x="2863"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6;p21">
              <a:extLst>
                <a:ext uri="{FF2B5EF4-FFF2-40B4-BE49-F238E27FC236}">
                  <a16:creationId xmlns:a16="http://schemas.microsoft.com/office/drawing/2014/main" id="{29E8ED2B-8827-FC02-1803-0937C074431B}"/>
                </a:ext>
              </a:extLst>
            </p:cNvPr>
            <p:cNvSpPr/>
            <p:nvPr/>
          </p:nvSpPr>
          <p:spPr>
            <a:xfrm>
              <a:off x="4807241" y="1841950"/>
              <a:ext cx="1696863" cy="1697450"/>
            </a:xfrm>
            <a:custGeom>
              <a:avLst/>
              <a:gdLst/>
              <a:ahLst/>
              <a:cxnLst/>
              <a:rect l="l" t="t" r="r" b="b"/>
              <a:pathLst>
                <a:path w="5646" h="5648" extrusionOk="0">
                  <a:moveTo>
                    <a:pt x="2836" y="240"/>
                  </a:moveTo>
                  <a:cubicBezTo>
                    <a:pt x="4267" y="240"/>
                    <a:pt x="5408" y="1406"/>
                    <a:pt x="5408" y="2838"/>
                  </a:cubicBezTo>
                  <a:cubicBezTo>
                    <a:pt x="5408" y="4269"/>
                    <a:pt x="4267" y="5408"/>
                    <a:pt x="2836" y="5408"/>
                  </a:cubicBezTo>
                  <a:cubicBezTo>
                    <a:pt x="1404" y="5408"/>
                    <a:pt x="238" y="4269"/>
                    <a:pt x="238" y="2838"/>
                  </a:cubicBezTo>
                  <a:cubicBezTo>
                    <a:pt x="238" y="1406"/>
                    <a:pt x="1404" y="240"/>
                    <a:pt x="2836" y="240"/>
                  </a:cubicBezTo>
                  <a:close/>
                  <a:moveTo>
                    <a:pt x="2836" y="0"/>
                  </a:moveTo>
                  <a:cubicBezTo>
                    <a:pt x="1273" y="0"/>
                    <a:pt x="0" y="1273"/>
                    <a:pt x="0" y="2838"/>
                  </a:cubicBezTo>
                  <a:cubicBezTo>
                    <a:pt x="0" y="4401"/>
                    <a:pt x="1273" y="5648"/>
                    <a:pt x="2836" y="5648"/>
                  </a:cubicBezTo>
                  <a:cubicBezTo>
                    <a:pt x="4373" y="5648"/>
                    <a:pt x="5646" y="4401"/>
                    <a:pt x="5646" y="2838"/>
                  </a:cubicBezTo>
                  <a:cubicBezTo>
                    <a:pt x="5646" y="1273"/>
                    <a:pt x="4373" y="0"/>
                    <a:pt x="28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7;p21">
              <a:extLst>
                <a:ext uri="{FF2B5EF4-FFF2-40B4-BE49-F238E27FC236}">
                  <a16:creationId xmlns:a16="http://schemas.microsoft.com/office/drawing/2014/main" id="{CD3E51C4-3BB6-A6C0-2D93-79981AE55D7A}"/>
                </a:ext>
              </a:extLst>
            </p:cNvPr>
            <p:cNvSpPr/>
            <p:nvPr/>
          </p:nvSpPr>
          <p:spPr>
            <a:xfrm>
              <a:off x="5197344" y="1841950"/>
              <a:ext cx="1306759" cy="1697450"/>
            </a:xfrm>
            <a:custGeom>
              <a:avLst/>
              <a:gdLst/>
              <a:ahLst/>
              <a:cxnLst/>
              <a:rect l="l" t="t" r="r" b="b"/>
              <a:pathLst>
                <a:path w="4348" h="5648" extrusionOk="0">
                  <a:moveTo>
                    <a:pt x="1538" y="0"/>
                  </a:moveTo>
                  <a:lnTo>
                    <a:pt x="1538" y="240"/>
                  </a:lnTo>
                  <a:cubicBezTo>
                    <a:pt x="2969" y="240"/>
                    <a:pt x="4110" y="1406"/>
                    <a:pt x="4110" y="2838"/>
                  </a:cubicBezTo>
                  <a:cubicBezTo>
                    <a:pt x="4110" y="4269"/>
                    <a:pt x="2969" y="5408"/>
                    <a:pt x="1538" y="5408"/>
                  </a:cubicBezTo>
                  <a:cubicBezTo>
                    <a:pt x="1008" y="5408"/>
                    <a:pt x="530" y="5276"/>
                    <a:pt x="134" y="5011"/>
                  </a:cubicBezTo>
                  <a:lnTo>
                    <a:pt x="0" y="5196"/>
                  </a:lnTo>
                  <a:cubicBezTo>
                    <a:pt x="452" y="5488"/>
                    <a:pt x="955" y="5648"/>
                    <a:pt x="1538" y="5648"/>
                  </a:cubicBezTo>
                  <a:cubicBezTo>
                    <a:pt x="3075" y="5648"/>
                    <a:pt x="4348" y="4401"/>
                    <a:pt x="4348" y="2838"/>
                  </a:cubicBezTo>
                  <a:cubicBezTo>
                    <a:pt x="4348" y="1273"/>
                    <a:pt x="3075" y="0"/>
                    <a:pt x="15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28;p21">
            <a:extLst>
              <a:ext uri="{FF2B5EF4-FFF2-40B4-BE49-F238E27FC236}">
                <a16:creationId xmlns:a16="http://schemas.microsoft.com/office/drawing/2014/main" id="{1455BA0D-DF6A-AFD5-7A80-37AB91896AC9}"/>
              </a:ext>
            </a:extLst>
          </p:cNvPr>
          <p:cNvGrpSpPr/>
          <p:nvPr/>
        </p:nvGrpSpPr>
        <p:grpSpPr>
          <a:xfrm>
            <a:off x="7466997" y="583558"/>
            <a:ext cx="1718574" cy="1697450"/>
            <a:chOff x="6981961" y="1841950"/>
            <a:chExt cx="1697464" cy="1697450"/>
          </a:xfrm>
          <a:solidFill>
            <a:srgbClr val="5B9BD5"/>
          </a:solidFill>
        </p:grpSpPr>
        <p:sp>
          <p:nvSpPr>
            <p:cNvPr id="22" name="Google Shape;229;p21">
              <a:extLst>
                <a:ext uri="{FF2B5EF4-FFF2-40B4-BE49-F238E27FC236}">
                  <a16:creationId xmlns:a16="http://schemas.microsoft.com/office/drawing/2014/main" id="{E5D8AE09-D62F-7B9B-7204-F112469AFEB7}"/>
                </a:ext>
              </a:extLst>
            </p:cNvPr>
            <p:cNvSpPr/>
            <p:nvPr/>
          </p:nvSpPr>
          <p:spPr>
            <a:xfrm>
              <a:off x="7277093" y="2137081"/>
              <a:ext cx="1107199" cy="1107189"/>
            </a:xfrm>
            <a:custGeom>
              <a:avLst/>
              <a:gdLst/>
              <a:ahLst/>
              <a:cxnLst/>
              <a:rect l="l" t="t" r="r" b="b"/>
              <a:pathLst>
                <a:path w="3684" h="3684" extrusionOk="0">
                  <a:moveTo>
                    <a:pt x="1856" y="0"/>
                  </a:moveTo>
                  <a:cubicBezTo>
                    <a:pt x="821" y="0"/>
                    <a:pt x="0" y="821"/>
                    <a:pt x="0" y="1856"/>
                  </a:cubicBezTo>
                  <a:cubicBezTo>
                    <a:pt x="0" y="2863"/>
                    <a:pt x="821" y="3684"/>
                    <a:pt x="1856" y="3684"/>
                  </a:cubicBezTo>
                  <a:cubicBezTo>
                    <a:pt x="2863" y="3684"/>
                    <a:pt x="3684" y="2863"/>
                    <a:pt x="3684" y="1856"/>
                  </a:cubicBezTo>
                  <a:cubicBezTo>
                    <a:pt x="3684" y="821"/>
                    <a:pt x="2863"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p21">
              <a:extLst>
                <a:ext uri="{FF2B5EF4-FFF2-40B4-BE49-F238E27FC236}">
                  <a16:creationId xmlns:a16="http://schemas.microsoft.com/office/drawing/2014/main" id="{3C7C0CAD-7B73-AA39-C25D-30897E46D01F}"/>
                </a:ext>
              </a:extLst>
            </p:cNvPr>
            <p:cNvSpPr/>
            <p:nvPr/>
          </p:nvSpPr>
          <p:spPr>
            <a:xfrm>
              <a:off x="6981961" y="1841950"/>
              <a:ext cx="1697464" cy="1697450"/>
            </a:xfrm>
            <a:custGeom>
              <a:avLst/>
              <a:gdLst/>
              <a:ahLst/>
              <a:cxnLst/>
              <a:rect l="l" t="t" r="r" b="b"/>
              <a:pathLst>
                <a:path w="5648" h="5648" extrusionOk="0">
                  <a:moveTo>
                    <a:pt x="2838" y="240"/>
                  </a:moveTo>
                  <a:cubicBezTo>
                    <a:pt x="4269" y="240"/>
                    <a:pt x="5408" y="1406"/>
                    <a:pt x="5408" y="2838"/>
                  </a:cubicBezTo>
                  <a:cubicBezTo>
                    <a:pt x="5408" y="4269"/>
                    <a:pt x="4269" y="5408"/>
                    <a:pt x="2838" y="5408"/>
                  </a:cubicBezTo>
                  <a:cubicBezTo>
                    <a:pt x="1406" y="5408"/>
                    <a:pt x="240" y="4269"/>
                    <a:pt x="240" y="2838"/>
                  </a:cubicBezTo>
                  <a:cubicBezTo>
                    <a:pt x="240" y="1406"/>
                    <a:pt x="1406" y="240"/>
                    <a:pt x="2838" y="240"/>
                  </a:cubicBezTo>
                  <a:close/>
                  <a:moveTo>
                    <a:pt x="2838" y="0"/>
                  </a:moveTo>
                  <a:cubicBezTo>
                    <a:pt x="1273" y="0"/>
                    <a:pt x="0" y="1273"/>
                    <a:pt x="0" y="2838"/>
                  </a:cubicBezTo>
                  <a:cubicBezTo>
                    <a:pt x="0" y="4401"/>
                    <a:pt x="1273" y="5648"/>
                    <a:pt x="2838" y="5648"/>
                  </a:cubicBezTo>
                  <a:cubicBezTo>
                    <a:pt x="4401" y="5648"/>
                    <a:pt x="5648" y="4401"/>
                    <a:pt x="5648" y="2838"/>
                  </a:cubicBezTo>
                  <a:cubicBezTo>
                    <a:pt x="5648" y="1273"/>
                    <a:pt x="4401" y="0"/>
                    <a:pt x="28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p21">
              <a:extLst>
                <a:ext uri="{FF2B5EF4-FFF2-40B4-BE49-F238E27FC236}">
                  <a16:creationId xmlns:a16="http://schemas.microsoft.com/office/drawing/2014/main" id="{3C64EA55-25E3-A0E3-EB8F-FD603AB39AC9}"/>
                </a:ext>
              </a:extLst>
            </p:cNvPr>
            <p:cNvSpPr/>
            <p:nvPr/>
          </p:nvSpPr>
          <p:spPr>
            <a:xfrm>
              <a:off x="6981961" y="1841950"/>
              <a:ext cx="1697464" cy="1697450"/>
            </a:xfrm>
            <a:custGeom>
              <a:avLst/>
              <a:gdLst/>
              <a:ahLst/>
              <a:cxnLst/>
              <a:rect l="l" t="t" r="r" b="b"/>
              <a:pathLst>
                <a:path w="5648" h="5648" extrusionOk="0">
                  <a:moveTo>
                    <a:pt x="2838" y="0"/>
                  </a:moveTo>
                  <a:lnTo>
                    <a:pt x="2838" y="240"/>
                  </a:lnTo>
                  <a:cubicBezTo>
                    <a:pt x="4269" y="240"/>
                    <a:pt x="5408" y="1406"/>
                    <a:pt x="5408" y="2838"/>
                  </a:cubicBezTo>
                  <a:cubicBezTo>
                    <a:pt x="5408" y="4269"/>
                    <a:pt x="4269" y="5408"/>
                    <a:pt x="2838" y="5408"/>
                  </a:cubicBezTo>
                  <a:cubicBezTo>
                    <a:pt x="1406" y="5408"/>
                    <a:pt x="240" y="4269"/>
                    <a:pt x="240" y="2838"/>
                  </a:cubicBezTo>
                  <a:cubicBezTo>
                    <a:pt x="240" y="2201"/>
                    <a:pt x="452" y="1644"/>
                    <a:pt x="823" y="1194"/>
                  </a:cubicBezTo>
                  <a:lnTo>
                    <a:pt x="637" y="1035"/>
                  </a:lnTo>
                  <a:cubicBezTo>
                    <a:pt x="240" y="1512"/>
                    <a:pt x="0" y="2148"/>
                    <a:pt x="0" y="2838"/>
                  </a:cubicBezTo>
                  <a:cubicBezTo>
                    <a:pt x="0" y="4401"/>
                    <a:pt x="1273" y="5648"/>
                    <a:pt x="2838" y="5648"/>
                  </a:cubicBezTo>
                  <a:cubicBezTo>
                    <a:pt x="4401" y="5648"/>
                    <a:pt x="5648" y="4401"/>
                    <a:pt x="5648" y="2838"/>
                  </a:cubicBezTo>
                  <a:cubicBezTo>
                    <a:pt x="5648" y="1273"/>
                    <a:pt x="4401" y="0"/>
                    <a:pt x="28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28;p21">
            <a:extLst>
              <a:ext uri="{FF2B5EF4-FFF2-40B4-BE49-F238E27FC236}">
                <a16:creationId xmlns:a16="http://schemas.microsoft.com/office/drawing/2014/main" id="{C59123B9-250C-3B22-9474-5147F3E40520}"/>
              </a:ext>
            </a:extLst>
          </p:cNvPr>
          <p:cNvGrpSpPr/>
          <p:nvPr/>
        </p:nvGrpSpPr>
        <p:grpSpPr>
          <a:xfrm>
            <a:off x="9738611" y="607902"/>
            <a:ext cx="1718574" cy="1697450"/>
            <a:chOff x="6981961" y="1841950"/>
            <a:chExt cx="1697464" cy="1697450"/>
          </a:xfrm>
          <a:solidFill>
            <a:schemeClr val="accent2">
              <a:lumMod val="60000"/>
              <a:lumOff val="40000"/>
            </a:schemeClr>
          </a:solidFill>
        </p:grpSpPr>
        <p:sp>
          <p:nvSpPr>
            <p:cNvPr id="35" name="Google Shape;229;p21">
              <a:extLst>
                <a:ext uri="{FF2B5EF4-FFF2-40B4-BE49-F238E27FC236}">
                  <a16:creationId xmlns:a16="http://schemas.microsoft.com/office/drawing/2014/main" id="{AEEC1524-1283-6C2F-C881-81B57522F23D}"/>
                </a:ext>
              </a:extLst>
            </p:cNvPr>
            <p:cNvSpPr/>
            <p:nvPr/>
          </p:nvSpPr>
          <p:spPr>
            <a:xfrm>
              <a:off x="7277093" y="2137081"/>
              <a:ext cx="1107199" cy="1107189"/>
            </a:xfrm>
            <a:custGeom>
              <a:avLst/>
              <a:gdLst/>
              <a:ahLst/>
              <a:cxnLst/>
              <a:rect l="l" t="t" r="r" b="b"/>
              <a:pathLst>
                <a:path w="3684" h="3684" extrusionOk="0">
                  <a:moveTo>
                    <a:pt x="1856" y="0"/>
                  </a:moveTo>
                  <a:cubicBezTo>
                    <a:pt x="821" y="0"/>
                    <a:pt x="0" y="821"/>
                    <a:pt x="0" y="1856"/>
                  </a:cubicBezTo>
                  <a:cubicBezTo>
                    <a:pt x="0" y="2863"/>
                    <a:pt x="821" y="3684"/>
                    <a:pt x="1856" y="3684"/>
                  </a:cubicBezTo>
                  <a:cubicBezTo>
                    <a:pt x="2863" y="3684"/>
                    <a:pt x="3684" y="2863"/>
                    <a:pt x="3684" y="1856"/>
                  </a:cubicBezTo>
                  <a:cubicBezTo>
                    <a:pt x="3684" y="821"/>
                    <a:pt x="2863"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0;p21">
              <a:extLst>
                <a:ext uri="{FF2B5EF4-FFF2-40B4-BE49-F238E27FC236}">
                  <a16:creationId xmlns:a16="http://schemas.microsoft.com/office/drawing/2014/main" id="{476481CC-8B3C-FD1E-A253-349410DC7837}"/>
                </a:ext>
              </a:extLst>
            </p:cNvPr>
            <p:cNvSpPr/>
            <p:nvPr/>
          </p:nvSpPr>
          <p:spPr>
            <a:xfrm>
              <a:off x="6981961" y="1841950"/>
              <a:ext cx="1697464" cy="1697450"/>
            </a:xfrm>
            <a:custGeom>
              <a:avLst/>
              <a:gdLst/>
              <a:ahLst/>
              <a:cxnLst/>
              <a:rect l="l" t="t" r="r" b="b"/>
              <a:pathLst>
                <a:path w="5648" h="5648" extrusionOk="0">
                  <a:moveTo>
                    <a:pt x="2838" y="240"/>
                  </a:moveTo>
                  <a:cubicBezTo>
                    <a:pt x="4269" y="240"/>
                    <a:pt x="5408" y="1406"/>
                    <a:pt x="5408" y="2838"/>
                  </a:cubicBezTo>
                  <a:cubicBezTo>
                    <a:pt x="5408" y="4269"/>
                    <a:pt x="4269" y="5408"/>
                    <a:pt x="2838" y="5408"/>
                  </a:cubicBezTo>
                  <a:cubicBezTo>
                    <a:pt x="1406" y="5408"/>
                    <a:pt x="240" y="4269"/>
                    <a:pt x="240" y="2838"/>
                  </a:cubicBezTo>
                  <a:cubicBezTo>
                    <a:pt x="240" y="1406"/>
                    <a:pt x="1406" y="240"/>
                    <a:pt x="2838" y="240"/>
                  </a:cubicBezTo>
                  <a:close/>
                  <a:moveTo>
                    <a:pt x="2838" y="0"/>
                  </a:moveTo>
                  <a:cubicBezTo>
                    <a:pt x="1273" y="0"/>
                    <a:pt x="0" y="1273"/>
                    <a:pt x="0" y="2838"/>
                  </a:cubicBezTo>
                  <a:cubicBezTo>
                    <a:pt x="0" y="4401"/>
                    <a:pt x="1273" y="5648"/>
                    <a:pt x="2838" y="5648"/>
                  </a:cubicBezTo>
                  <a:cubicBezTo>
                    <a:pt x="4401" y="5648"/>
                    <a:pt x="5648" y="4401"/>
                    <a:pt x="5648" y="2838"/>
                  </a:cubicBezTo>
                  <a:cubicBezTo>
                    <a:pt x="5648" y="1273"/>
                    <a:pt x="4401" y="0"/>
                    <a:pt x="28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1;p21">
              <a:extLst>
                <a:ext uri="{FF2B5EF4-FFF2-40B4-BE49-F238E27FC236}">
                  <a16:creationId xmlns:a16="http://schemas.microsoft.com/office/drawing/2014/main" id="{ADF7C271-A160-9319-A265-7883CFB8F8DB}"/>
                </a:ext>
              </a:extLst>
            </p:cNvPr>
            <p:cNvSpPr/>
            <p:nvPr/>
          </p:nvSpPr>
          <p:spPr>
            <a:xfrm>
              <a:off x="6981961" y="1841950"/>
              <a:ext cx="1697464" cy="1697450"/>
            </a:xfrm>
            <a:custGeom>
              <a:avLst/>
              <a:gdLst/>
              <a:ahLst/>
              <a:cxnLst/>
              <a:rect l="l" t="t" r="r" b="b"/>
              <a:pathLst>
                <a:path w="5648" h="5648" extrusionOk="0">
                  <a:moveTo>
                    <a:pt x="2838" y="0"/>
                  </a:moveTo>
                  <a:lnTo>
                    <a:pt x="2838" y="240"/>
                  </a:lnTo>
                  <a:cubicBezTo>
                    <a:pt x="4269" y="240"/>
                    <a:pt x="5408" y="1406"/>
                    <a:pt x="5408" y="2838"/>
                  </a:cubicBezTo>
                  <a:cubicBezTo>
                    <a:pt x="5408" y="4269"/>
                    <a:pt x="4269" y="5408"/>
                    <a:pt x="2838" y="5408"/>
                  </a:cubicBezTo>
                  <a:cubicBezTo>
                    <a:pt x="1406" y="5408"/>
                    <a:pt x="240" y="4269"/>
                    <a:pt x="240" y="2838"/>
                  </a:cubicBezTo>
                  <a:cubicBezTo>
                    <a:pt x="240" y="2201"/>
                    <a:pt x="452" y="1644"/>
                    <a:pt x="823" y="1194"/>
                  </a:cubicBezTo>
                  <a:lnTo>
                    <a:pt x="637" y="1035"/>
                  </a:lnTo>
                  <a:cubicBezTo>
                    <a:pt x="240" y="1512"/>
                    <a:pt x="0" y="2148"/>
                    <a:pt x="0" y="2838"/>
                  </a:cubicBezTo>
                  <a:cubicBezTo>
                    <a:pt x="0" y="4401"/>
                    <a:pt x="1273" y="5648"/>
                    <a:pt x="2838" y="5648"/>
                  </a:cubicBezTo>
                  <a:cubicBezTo>
                    <a:pt x="4401" y="5648"/>
                    <a:pt x="5648" y="4401"/>
                    <a:pt x="5648" y="2838"/>
                  </a:cubicBezTo>
                  <a:cubicBezTo>
                    <a:pt x="5648" y="1273"/>
                    <a:pt x="4401" y="0"/>
                    <a:pt x="28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05E5436-78C6-F5AF-003E-8DB77BD1F57E}"/>
              </a:ext>
            </a:extLst>
          </p:cNvPr>
          <p:cNvSpPr txBox="1"/>
          <p:nvPr/>
        </p:nvSpPr>
        <p:spPr>
          <a:xfrm>
            <a:off x="3455689" y="-13566"/>
            <a:ext cx="5143107" cy="707886"/>
          </a:xfrm>
          <a:prstGeom prst="rect">
            <a:avLst/>
          </a:prstGeom>
          <a:noFill/>
        </p:spPr>
        <p:txBody>
          <a:bodyPr wrap="square" rtlCol="0">
            <a:spAutoFit/>
          </a:bodyPr>
          <a:lstStyle>
            <a:defPPr>
              <a:defRPr lang="en-US"/>
            </a:defPPr>
            <a:lvl1pPr algn="ctr">
              <a:defRPr sz="4000">
                <a:solidFill>
                  <a:srgbClr val="C8243F"/>
                </a:solidFill>
                <a:latin typeface="Arial Rounded MT Bold" panose="020F0704030504030204" pitchFamily="34" charset="0"/>
              </a:defRPr>
            </a:lvl1pPr>
          </a:lstStyle>
          <a:p>
            <a:r>
              <a:rPr lang="en-IN" dirty="0"/>
              <a:t>DATA SOURCE</a:t>
            </a:r>
          </a:p>
        </p:txBody>
      </p:sp>
      <p:sp>
        <p:nvSpPr>
          <p:cNvPr id="10" name="Google Shape;232;p21">
            <a:extLst>
              <a:ext uri="{FF2B5EF4-FFF2-40B4-BE49-F238E27FC236}">
                <a16:creationId xmlns:a16="http://schemas.microsoft.com/office/drawing/2014/main" id="{00E94E26-FF88-B26B-2D8C-014F4EBEDDA3}"/>
              </a:ext>
            </a:extLst>
          </p:cNvPr>
          <p:cNvSpPr txBox="1"/>
          <p:nvPr/>
        </p:nvSpPr>
        <p:spPr>
          <a:xfrm>
            <a:off x="370795" y="2314904"/>
            <a:ext cx="2201320" cy="67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1200" b="1" u="sng" dirty="0">
                <a:solidFill>
                  <a:srgbClr val="5B9BD5"/>
                </a:solidFill>
                <a:latin typeface="Arial" panose="020B0604020202020204" pitchFamily="34" charset="0"/>
                <a:cs typeface="Arial" panose="020B0604020202020204" pitchFamily="34" charset="0"/>
              </a:rPr>
              <a:t>https://github.com/</a:t>
            </a:r>
            <a:r>
              <a:rPr lang="en-IN" sz="1200" b="1" u="sng" dirty="0">
                <a:solidFill>
                  <a:srgbClr val="5B9BD5"/>
                </a:solidFill>
                <a:latin typeface="Roboto" panose="02000000000000000000" pitchFamily="2" charset="0"/>
                <a:ea typeface="Roboto" panose="02000000000000000000" pitchFamily="2" charset="0"/>
                <a:cs typeface="Roboto" panose="02000000000000000000" pitchFamily="2" charset="0"/>
              </a:rPr>
              <a:t>himanshu0195</a:t>
            </a:r>
            <a:r>
              <a:rPr lang="en-IN" sz="1200" b="1" u="sng" dirty="0">
                <a:solidFill>
                  <a:srgbClr val="5B9BD5"/>
                </a:solidFill>
                <a:latin typeface="Arial" panose="020B0604020202020204" pitchFamily="34" charset="0"/>
                <a:cs typeface="Arial" panose="020B0604020202020204" pitchFamily="34" charset="0"/>
              </a:rPr>
              <a:t>/Zomato-EDA/blob/main/zomato.csv</a:t>
            </a:r>
            <a:endParaRPr sz="1200" b="1" dirty="0">
              <a:solidFill>
                <a:srgbClr val="5B9BD5"/>
              </a:solidFill>
              <a:latin typeface="Roboto"/>
              <a:ea typeface="Roboto"/>
              <a:cs typeface="Roboto"/>
              <a:sym typeface="Roboto"/>
            </a:endParaRPr>
          </a:p>
        </p:txBody>
      </p:sp>
      <p:sp>
        <p:nvSpPr>
          <p:cNvPr id="11" name="Google Shape;233;p21">
            <a:extLst>
              <a:ext uri="{FF2B5EF4-FFF2-40B4-BE49-F238E27FC236}">
                <a16:creationId xmlns:a16="http://schemas.microsoft.com/office/drawing/2014/main" id="{8D9F0F8B-CC94-687E-BC1E-61BF20337F7A}"/>
              </a:ext>
            </a:extLst>
          </p:cNvPr>
          <p:cNvSpPr txBox="1"/>
          <p:nvPr/>
        </p:nvSpPr>
        <p:spPr>
          <a:xfrm>
            <a:off x="705601" y="1297657"/>
            <a:ext cx="1468235"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2000" b="1" dirty="0">
                <a:solidFill>
                  <a:schemeClr val="dk2"/>
                </a:solidFill>
                <a:latin typeface="Roboto"/>
                <a:ea typeface="Roboto"/>
                <a:cs typeface="Roboto"/>
                <a:sym typeface="Roboto"/>
              </a:rPr>
              <a:t>Link</a:t>
            </a:r>
            <a:endParaRPr sz="2000" b="1" dirty="0">
              <a:solidFill>
                <a:schemeClr val="dk2"/>
              </a:solidFill>
              <a:latin typeface="Roboto"/>
              <a:ea typeface="Roboto"/>
              <a:cs typeface="Roboto"/>
              <a:sym typeface="Roboto"/>
            </a:endParaRPr>
          </a:p>
        </p:txBody>
      </p:sp>
      <p:sp>
        <p:nvSpPr>
          <p:cNvPr id="12" name="Google Shape;234;p21">
            <a:extLst>
              <a:ext uri="{FF2B5EF4-FFF2-40B4-BE49-F238E27FC236}">
                <a16:creationId xmlns:a16="http://schemas.microsoft.com/office/drawing/2014/main" id="{B3B08F3B-F01E-AD44-8E0C-5EBC06FF2E75}"/>
              </a:ext>
            </a:extLst>
          </p:cNvPr>
          <p:cNvSpPr txBox="1"/>
          <p:nvPr/>
        </p:nvSpPr>
        <p:spPr>
          <a:xfrm>
            <a:off x="3083109" y="2238960"/>
            <a:ext cx="1459730" cy="667500"/>
          </a:xfrm>
          <a:prstGeom prst="rect">
            <a:avLst/>
          </a:prstGeom>
          <a:noFill/>
          <a:ln>
            <a:noFill/>
          </a:ln>
        </p:spPr>
        <p:txBody>
          <a:bodyPr spcFirstLastPara="1" wrap="square" lIns="91425" tIns="91425" rIns="91425" bIns="91425" anchor="ctr" anchorCtr="0">
            <a:noAutofit/>
          </a:bodyPr>
          <a:lstStyle/>
          <a:p>
            <a:r>
              <a:rPr lang="en-IN" sz="1200" b="1" dirty="0">
                <a:latin typeface="Roboto" panose="02000000000000000000" pitchFamily="2" charset="0"/>
                <a:ea typeface="Roboto" panose="02000000000000000000" pitchFamily="2" charset="0"/>
                <a:cs typeface="Roboto" panose="02000000000000000000" pitchFamily="2" charset="0"/>
              </a:rPr>
              <a:t>The data is in csv format.</a:t>
            </a:r>
            <a:endParaRPr lang="en-US" sz="1200" b="1"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235;p21">
            <a:extLst>
              <a:ext uri="{FF2B5EF4-FFF2-40B4-BE49-F238E27FC236}">
                <a16:creationId xmlns:a16="http://schemas.microsoft.com/office/drawing/2014/main" id="{4806C5D7-6ADD-195D-C65E-322BA3B18F0E}"/>
              </a:ext>
            </a:extLst>
          </p:cNvPr>
          <p:cNvSpPr txBox="1"/>
          <p:nvPr/>
        </p:nvSpPr>
        <p:spPr>
          <a:xfrm>
            <a:off x="3073876" y="1283854"/>
            <a:ext cx="1471879"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2000" b="1" dirty="0">
                <a:solidFill>
                  <a:schemeClr val="dk2"/>
                </a:solidFill>
                <a:latin typeface="Roboto"/>
                <a:ea typeface="Roboto"/>
                <a:cs typeface="Roboto"/>
                <a:sym typeface="Roboto"/>
              </a:rPr>
              <a:t>Format</a:t>
            </a:r>
            <a:endParaRPr sz="2000" b="1" dirty="0">
              <a:solidFill>
                <a:schemeClr val="dk2"/>
              </a:solidFill>
              <a:latin typeface="Roboto"/>
              <a:ea typeface="Roboto"/>
              <a:cs typeface="Roboto"/>
              <a:sym typeface="Roboto"/>
            </a:endParaRPr>
          </a:p>
        </p:txBody>
      </p:sp>
      <p:sp>
        <p:nvSpPr>
          <p:cNvPr id="14" name="Google Shape;236;p21">
            <a:extLst>
              <a:ext uri="{FF2B5EF4-FFF2-40B4-BE49-F238E27FC236}">
                <a16:creationId xmlns:a16="http://schemas.microsoft.com/office/drawing/2014/main" id="{94530F4F-15A6-A30B-2767-610D79190FA1}"/>
              </a:ext>
            </a:extLst>
          </p:cNvPr>
          <p:cNvSpPr txBox="1"/>
          <p:nvPr/>
        </p:nvSpPr>
        <p:spPr>
          <a:xfrm>
            <a:off x="5267692" y="2301751"/>
            <a:ext cx="1717965" cy="667500"/>
          </a:xfrm>
          <a:prstGeom prst="rect">
            <a:avLst/>
          </a:prstGeom>
          <a:noFill/>
          <a:ln>
            <a:noFill/>
          </a:ln>
        </p:spPr>
        <p:txBody>
          <a:bodyPr spcFirstLastPara="1" wrap="square" lIns="91425" tIns="91425" rIns="91425" bIns="91425" anchor="ctr" anchorCtr="0">
            <a:noAutofit/>
          </a:bodyPr>
          <a:lstStyle>
            <a:defPPr>
              <a:defRPr lang="en-US"/>
            </a:defPPr>
            <a:lvl1pPr lvl="0" indent="0" algn="ctr">
              <a:lnSpc>
                <a:spcPct val="100000"/>
              </a:lnSpc>
              <a:spcBef>
                <a:spcPts val="0"/>
              </a:spcBef>
              <a:spcAft>
                <a:spcPts val="0"/>
              </a:spcAft>
              <a:buNone/>
              <a:defRPr sz="1200" b="1" u="sng">
                <a:latin typeface="Arial" panose="020B0604020202020204" pitchFamily="34" charset="0"/>
                <a:cs typeface="Arial" panose="020B0604020202020204" pitchFamily="34" charset="0"/>
              </a:defRPr>
            </a:lvl1pPr>
          </a:lstStyle>
          <a:p>
            <a:r>
              <a:rPr lang="en-GB" u="none" dirty="0" err="1">
                <a:latin typeface="Roboto" panose="02000000000000000000" pitchFamily="2" charset="0"/>
                <a:ea typeface="Roboto" panose="02000000000000000000" pitchFamily="2" charset="0"/>
                <a:cs typeface="Roboto" panose="02000000000000000000" pitchFamily="2" charset="0"/>
              </a:rPr>
              <a:t>Jupyter</a:t>
            </a:r>
            <a:r>
              <a:rPr lang="en-GB" u="none" dirty="0">
                <a:latin typeface="Roboto" panose="02000000000000000000" pitchFamily="2" charset="0"/>
                <a:ea typeface="Roboto" panose="02000000000000000000" pitchFamily="2" charset="0"/>
                <a:cs typeface="Roboto" panose="02000000000000000000" pitchFamily="2" charset="0"/>
              </a:rPr>
              <a:t> Notebook , Tableau Desktop, Power BI</a:t>
            </a:r>
            <a:endParaRPr u="none"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16" name="Google Shape;238;p21">
            <a:extLst>
              <a:ext uri="{FF2B5EF4-FFF2-40B4-BE49-F238E27FC236}">
                <a16:creationId xmlns:a16="http://schemas.microsoft.com/office/drawing/2014/main" id="{68BFE09E-CB15-4A76-817B-7C6C7827A93E}"/>
              </a:ext>
            </a:extLst>
          </p:cNvPr>
          <p:cNvSpPr txBox="1"/>
          <p:nvPr/>
        </p:nvSpPr>
        <p:spPr>
          <a:xfrm>
            <a:off x="7624496" y="2148036"/>
            <a:ext cx="1459730" cy="667500"/>
          </a:xfrm>
          <a:prstGeom prst="rect">
            <a:avLst/>
          </a:prstGeom>
          <a:noFill/>
          <a:ln>
            <a:noFill/>
          </a:ln>
        </p:spPr>
        <p:txBody>
          <a:bodyPr spcFirstLastPara="1" wrap="square" lIns="91425" tIns="91425" rIns="91425" bIns="91425" anchor="ctr" anchorCtr="0">
            <a:noAutofit/>
          </a:bodyPr>
          <a:lstStyle>
            <a:defPPr>
              <a:defRPr lang="en-US"/>
            </a:defPPr>
            <a:lvl1pPr lvl="0" indent="0" algn="ctr">
              <a:lnSpc>
                <a:spcPct val="100000"/>
              </a:lnSpc>
              <a:spcBef>
                <a:spcPts val="0"/>
              </a:spcBef>
              <a:spcAft>
                <a:spcPts val="0"/>
              </a:spcAft>
              <a:buNone/>
              <a:defRPr sz="1200" b="1" u="sng">
                <a:latin typeface="Arial" panose="020B0604020202020204" pitchFamily="34" charset="0"/>
                <a:cs typeface="Arial" panose="020B0604020202020204" pitchFamily="34" charset="0"/>
              </a:defRPr>
            </a:lvl1pPr>
          </a:lstStyle>
          <a:p>
            <a:r>
              <a:rPr lang="en-GB" u="none" dirty="0"/>
              <a:t>Python (Pandas)</a:t>
            </a:r>
            <a:endParaRPr lang="en-US" u="none" dirty="0"/>
          </a:p>
        </p:txBody>
      </p:sp>
      <p:sp>
        <p:nvSpPr>
          <p:cNvPr id="49" name="Google Shape;238;p21">
            <a:extLst>
              <a:ext uri="{FF2B5EF4-FFF2-40B4-BE49-F238E27FC236}">
                <a16:creationId xmlns:a16="http://schemas.microsoft.com/office/drawing/2014/main" id="{CE7396E2-1515-B81C-A922-605F3491962E}"/>
              </a:ext>
            </a:extLst>
          </p:cNvPr>
          <p:cNvSpPr txBox="1"/>
          <p:nvPr/>
        </p:nvSpPr>
        <p:spPr>
          <a:xfrm>
            <a:off x="9924713" y="2320222"/>
            <a:ext cx="1459730" cy="667500"/>
          </a:xfrm>
          <a:prstGeom prst="rect">
            <a:avLst/>
          </a:prstGeom>
          <a:noFill/>
          <a:ln>
            <a:noFill/>
          </a:ln>
        </p:spPr>
        <p:txBody>
          <a:bodyPr spcFirstLastPara="1" wrap="square" lIns="91425" tIns="91425" rIns="91425" bIns="91425" anchor="ctr" anchorCtr="0">
            <a:noAutofit/>
          </a:bodyPr>
          <a:lstStyle>
            <a:defPPr>
              <a:defRPr lang="en-US"/>
            </a:defPPr>
            <a:lvl1pPr lvl="0" indent="0" algn="ctr">
              <a:lnSpc>
                <a:spcPct val="100000"/>
              </a:lnSpc>
              <a:spcBef>
                <a:spcPts val="0"/>
              </a:spcBef>
              <a:spcAft>
                <a:spcPts val="0"/>
              </a:spcAft>
              <a:buNone/>
              <a:defRPr sz="1200" b="1" u="sng">
                <a:latin typeface="Arial" panose="020B0604020202020204" pitchFamily="34" charset="0"/>
                <a:cs typeface="Arial" panose="020B0604020202020204" pitchFamily="34" charset="0"/>
              </a:defRPr>
            </a:lvl1pPr>
          </a:lstStyle>
          <a:p>
            <a:r>
              <a:rPr lang="en" u="none" dirty="0">
                <a:latin typeface="Roboto" panose="02000000000000000000" pitchFamily="2" charset="0"/>
                <a:ea typeface="Roboto" panose="02000000000000000000" pitchFamily="2" charset="0"/>
                <a:cs typeface="Roboto" panose="02000000000000000000" pitchFamily="2" charset="0"/>
                <a:sym typeface="Roboto"/>
              </a:rPr>
              <a:t>Initially, it has 9552 nos of records.</a:t>
            </a:r>
            <a:endParaRPr u="none"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1" name="Google Shape;239;p21">
            <a:extLst>
              <a:ext uri="{FF2B5EF4-FFF2-40B4-BE49-F238E27FC236}">
                <a16:creationId xmlns:a16="http://schemas.microsoft.com/office/drawing/2014/main" id="{D885B54C-40B8-1936-3DE8-8AC6C702B6DE}"/>
              </a:ext>
            </a:extLst>
          </p:cNvPr>
          <p:cNvSpPr txBox="1"/>
          <p:nvPr/>
        </p:nvSpPr>
        <p:spPr>
          <a:xfrm>
            <a:off x="5311873" y="1320416"/>
            <a:ext cx="1471879"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2000" b="1" dirty="0">
                <a:solidFill>
                  <a:schemeClr val="dk2"/>
                </a:solidFill>
                <a:latin typeface="Roboto"/>
                <a:ea typeface="Roboto"/>
                <a:cs typeface="Roboto"/>
                <a:sym typeface="Roboto"/>
              </a:rPr>
              <a:t>Tool used</a:t>
            </a:r>
            <a:endParaRPr sz="2000" b="1" dirty="0">
              <a:solidFill>
                <a:schemeClr val="dk2"/>
              </a:solidFill>
              <a:latin typeface="Roboto"/>
              <a:ea typeface="Roboto"/>
              <a:cs typeface="Roboto"/>
              <a:sym typeface="Roboto"/>
            </a:endParaRPr>
          </a:p>
        </p:txBody>
      </p:sp>
      <p:sp>
        <p:nvSpPr>
          <p:cNvPr id="52" name="Google Shape;239;p21">
            <a:extLst>
              <a:ext uri="{FF2B5EF4-FFF2-40B4-BE49-F238E27FC236}">
                <a16:creationId xmlns:a16="http://schemas.microsoft.com/office/drawing/2014/main" id="{3813C53B-DBAD-D07A-486C-AB6FB5D78D7C}"/>
              </a:ext>
            </a:extLst>
          </p:cNvPr>
          <p:cNvSpPr txBox="1"/>
          <p:nvPr/>
        </p:nvSpPr>
        <p:spPr>
          <a:xfrm>
            <a:off x="7580690" y="1413217"/>
            <a:ext cx="1471879"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2000" b="1" dirty="0">
                <a:solidFill>
                  <a:schemeClr val="dk2"/>
                </a:solidFill>
                <a:latin typeface="Roboto"/>
                <a:ea typeface="Roboto"/>
                <a:cs typeface="Roboto"/>
                <a:sym typeface="Roboto"/>
              </a:rPr>
              <a:t>Language used</a:t>
            </a:r>
            <a:endParaRPr sz="2000" b="1" dirty="0">
              <a:solidFill>
                <a:schemeClr val="dk2"/>
              </a:solidFill>
              <a:latin typeface="Roboto"/>
              <a:ea typeface="Roboto"/>
              <a:cs typeface="Roboto"/>
              <a:sym typeface="Roboto"/>
            </a:endParaRPr>
          </a:p>
        </p:txBody>
      </p:sp>
      <p:sp>
        <p:nvSpPr>
          <p:cNvPr id="54" name="Google Shape;239;p21">
            <a:extLst>
              <a:ext uri="{FF2B5EF4-FFF2-40B4-BE49-F238E27FC236}">
                <a16:creationId xmlns:a16="http://schemas.microsoft.com/office/drawing/2014/main" id="{A28A8405-B9AF-EF45-8723-46F8CFEE0109}"/>
              </a:ext>
            </a:extLst>
          </p:cNvPr>
          <p:cNvSpPr txBox="1"/>
          <p:nvPr/>
        </p:nvSpPr>
        <p:spPr>
          <a:xfrm>
            <a:off x="9861957" y="1346944"/>
            <a:ext cx="1471879" cy="37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200"/>
              </a:spcAft>
              <a:buNone/>
            </a:pPr>
            <a:r>
              <a:rPr lang="en" sz="2000" b="1" dirty="0">
                <a:solidFill>
                  <a:schemeClr val="dk2"/>
                </a:solidFill>
                <a:latin typeface="Roboto"/>
                <a:ea typeface="Roboto"/>
                <a:cs typeface="Roboto"/>
                <a:sym typeface="Roboto"/>
              </a:rPr>
              <a:t>Nos of records</a:t>
            </a:r>
            <a:endParaRPr sz="2000" b="1" dirty="0">
              <a:solidFill>
                <a:schemeClr val="dk2"/>
              </a:solidFill>
              <a:latin typeface="Roboto"/>
              <a:ea typeface="Roboto"/>
              <a:cs typeface="Roboto"/>
              <a:sym typeface="Roboto"/>
            </a:endParaRPr>
          </a:p>
        </p:txBody>
      </p:sp>
      <p:pic>
        <p:nvPicPr>
          <p:cNvPr id="56" name="Picture 55">
            <a:extLst>
              <a:ext uri="{FF2B5EF4-FFF2-40B4-BE49-F238E27FC236}">
                <a16:creationId xmlns:a16="http://schemas.microsoft.com/office/drawing/2014/main" id="{0157EEBE-D643-3C81-DE8B-1CDF48C853AE}"/>
              </a:ext>
            </a:extLst>
          </p:cNvPr>
          <p:cNvPicPr>
            <a:picLocks noChangeAspect="1"/>
          </p:cNvPicPr>
          <p:nvPr/>
        </p:nvPicPr>
        <p:blipFill>
          <a:blip r:embed="rId2"/>
          <a:stretch>
            <a:fillRect/>
          </a:stretch>
        </p:blipFill>
        <p:spPr>
          <a:xfrm>
            <a:off x="1471455" y="3177048"/>
            <a:ext cx="9253587" cy="1493937"/>
          </a:xfrm>
          <a:prstGeom prst="rect">
            <a:avLst/>
          </a:prstGeom>
          <a:ln>
            <a:noFill/>
          </a:ln>
          <a:effectLst>
            <a:outerShdw blurRad="292100" dist="139700" dir="2700000" algn="tl" rotWithShape="0">
              <a:srgbClr val="333333">
                <a:alpha val="65000"/>
              </a:srgbClr>
            </a:outerShdw>
          </a:effectLst>
        </p:spPr>
      </p:pic>
      <p:pic>
        <p:nvPicPr>
          <p:cNvPr id="58" name="Picture 57">
            <a:extLst>
              <a:ext uri="{FF2B5EF4-FFF2-40B4-BE49-F238E27FC236}">
                <a16:creationId xmlns:a16="http://schemas.microsoft.com/office/drawing/2014/main" id="{DC7C4EC8-405C-0044-F439-B5A31CEA839F}"/>
              </a:ext>
            </a:extLst>
          </p:cNvPr>
          <p:cNvPicPr>
            <a:picLocks noChangeAspect="1"/>
          </p:cNvPicPr>
          <p:nvPr/>
        </p:nvPicPr>
        <p:blipFill>
          <a:blip r:embed="rId3"/>
          <a:stretch>
            <a:fillRect/>
          </a:stretch>
        </p:blipFill>
        <p:spPr>
          <a:xfrm>
            <a:off x="3896016" y="4727517"/>
            <a:ext cx="4303592" cy="1434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286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67;p25">
            <a:extLst>
              <a:ext uri="{FF2B5EF4-FFF2-40B4-BE49-F238E27FC236}">
                <a16:creationId xmlns:a16="http://schemas.microsoft.com/office/drawing/2014/main" id="{586FE9FD-494B-7500-635E-EC119AFC5C0B}"/>
              </a:ext>
            </a:extLst>
          </p:cNvPr>
          <p:cNvGrpSpPr/>
          <p:nvPr/>
        </p:nvGrpSpPr>
        <p:grpSpPr>
          <a:xfrm>
            <a:off x="346720" y="2044052"/>
            <a:ext cx="7508807" cy="3700043"/>
            <a:chOff x="-48169" y="1768356"/>
            <a:chExt cx="9649203" cy="4206948"/>
          </a:xfrm>
        </p:grpSpPr>
        <p:sp>
          <p:nvSpPr>
            <p:cNvPr id="4" name="Google Shape;468;p25">
              <a:extLst>
                <a:ext uri="{FF2B5EF4-FFF2-40B4-BE49-F238E27FC236}">
                  <a16:creationId xmlns:a16="http://schemas.microsoft.com/office/drawing/2014/main" id="{DFE87C88-1813-3AD1-D1C8-DBD17D373B23}"/>
                </a:ext>
              </a:extLst>
            </p:cNvPr>
            <p:cNvSpPr/>
            <p:nvPr/>
          </p:nvSpPr>
          <p:spPr>
            <a:xfrm>
              <a:off x="-48169" y="2110120"/>
              <a:ext cx="9649203" cy="3865184"/>
            </a:xfrm>
            <a:custGeom>
              <a:avLst/>
              <a:gdLst/>
              <a:ahLst/>
              <a:cxnLst/>
              <a:rect l="l" t="t" r="r" b="b"/>
              <a:pathLst>
                <a:path w="44891" h="17982" extrusionOk="0">
                  <a:moveTo>
                    <a:pt x="0" y="1"/>
                  </a:moveTo>
                  <a:lnTo>
                    <a:pt x="0" y="687"/>
                  </a:lnTo>
                  <a:lnTo>
                    <a:pt x="10048" y="3398"/>
                  </a:lnTo>
                  <a:lnTo>
                    <a:pt x="10175" y="3434"/>
                  </a:lnTo>
                  <a:lnTo>
                    <a:pt x="10247" y="3470"/>
                  </a:lnTo>
                  <a:lnTo>
                    <a:pt x="10356" y="3507"/>
                  </a:lnTo>
                  <a:lnTo>
                    <a:pt x="10428" y="3560"/>
                  </a:lnTo>
                  <a:lnTo>
                    <a:pt x="10500" y="3615"/>
                  </a:lnTo>
                  <a:lnTo>
                    <a:pt x="10554" y="3669"/>
                  </a:lnTo>
                  <a:lnTo>
                    <a:pt x="10590" y="3723"/>
                  </a:lnTo>
                  <a:lnTo>
                    <a:pt x="10626" y="3796"/>
                  </a:lnTo>
                  <a:lnTo>
                    <a:pt x="10500" y="2946"/>
                  </a:lnTo>
                  <a:lnTo>
                    <a:pt x="10482" y="2892"/>
                  </a:lnTo>
                  <a:lnTo>
                    <a:pt x="10445" y="2837"/>
                  </a:lnTo>
                  <a:lnTo>
                    <a:pt x="10392" y="2784"/>
                  </a:lnTo>
                  <a:lnTo>
                    <a:pt x="10320" y="2729"/>
                  </a:lnTo>
                  <a:lnTo>
                    <a:pt x="10229" y="2675"/>
                  </a:lnTo>
                  <a:lnTo>
                    <a:pt x="10139" y="2620"/>
                  </a:lnTo>
                  <a:lnTo>
                    <a:pt x="10067" y="2603"/>
                  </a:lnTo>
                  <a:lnTo>
                    <a:pt x="9939" y="2567"/>
                  </a:lnTo>
                  <a:lnTo>
                    <a:pt x="0" y="1"/>
                  </a:lnTo>
                  <a:close/>
                  <a:moveTo>
                    <a:pt x="15235" y="2675"/>
                  </a:moveTo>
                  <a:lnTo>
                    <a:pt x="15235" y="2909"/>
                  </a:lnTo>
                  <a:lnTo>
                    <a:pt x="15180" y="3145"/>
                  </a:lnTo>
                  <a:lnTo>
                    <a:pt x="15091" y="3379"/>
                  </a:lnTo>
                  <a:lnTo>
                    <a:pt x="14910" y="3632"/>
                  </a:lnTo>
                  <a:lnTo>
                    <a:pt x="14674" y="3885"/>
                  </a:lnTo>
                  <a:lnTo>
                    <a:pt x="14385" y="4138"/>
                  </a:lnTo>
                  <a:lnTo>
                    <a:pt x="14151" y="4302"/>
                  </a:lnTo>
                  <a:lnTo>
                    <a:pt x="13717" y="4572"/>
                  </a:lnTo>
                  <a:lnTo>
                    <a:pt x="12271" y="5386"/>
                  </a:lnTo>
                  <a:lnTo>
                    <a:pt x="12144" y="5458"/>
                  </a:lnTo>
                  <a:lnTo>
                    <a:pt x="12036" y="5531"/>
                  </a:lnTo>
                  <a:lnTo>
                    <a:pt x="11927" y="5620"/>
                  </a:lnTo>
                  <a:lnTo>
                    <a:pt x="11855" y="5711"/>
                  </a:lnTo>
                  <a:lnTo>
                    <a:pt x="11802" y="5801"/>
                  </a:lnTo>
                  <a:lnTo>
                    <a:pt x="11765" y="5873"/>
                  </a:lnTo>
                  <a:lnTo>
                    <a:pt x="11729" y="5964"/>
                  </a:lnTo>
                  <a:lnTo>
                    <a:pt x="11729" y="6054"/>
                  </a:lnTo>
                  <a:lnTo>
                    <a:pt x="11855" y="6994"/>
                  </a:lnTo>
                  <a:lnTo>
                    <a:pt x="11855" y="6904"/>
                  </a:lnTo>
                  <a:lnTo>
                    <a:pt x="11874" y="6813"/>
                  </a:lnTo>
                  <a:lnTo>
                    <a:pt x="11910" y="6723"/>
                  </a:lnTo>
                  <a:lnTo>
                    <a:pt x="11982" y="6632"/>
                  </a:lnTo>
                  <a:lnTo>
                    <a:pt x="12055" y="6543"/>
                  </a:lnTo>
                  <a:lnTo>
                    <a:pt x="12144" y="6470"/>
                  </a:lnTo>
                  <a:lnTo>
                    <a:pt x="12253" y="6379"/>
                  </a:lnTo>
                  <a:lnTo>
                    <a:pt x="12380" y="6290"/>
                  </a:lnTo>
                  <a:lnTo>
                    <a:pt x="13807" y="5458"/>
                  </a:lnTo>
                  <a:lnTo>
                    <a:pt x="14223" y="5187"/>
                  </a:lnTo>
                  <a:lnTo>
                    <a:pt x="14457" y="5025"/>
                  </a:lnTo>
                  <a:lnTo>
                    <a:pt x="14765" y="4753"/>
                  </a:lnTo>
                  <a:lnTo>
                    <a:pt x="14982" y="4500"/>
                  </a:lnTo>
                  <a:lnTo>
                    <a:pt x="15163" y="4247"/>
                  </a:lnTo>
                  <a:lnTo>
                    <a:pt x="15253" y="3994"/>
                  </a:lnTo>
                  <a:lnTo>
                    <a:pt x="15307" y="3741"/>
                  </a:lnTo>
                  <a:lnTo>
                    <a:pt x="15307" y="3507"/>
                  </a:lnTo>
                  <a:lnTo>
                    <a:pt x="15235" y="2675"/>
                  </a:lnTo>
                  <a:close/>
                  <a:moveTo>
                    <a:pt x="34047" y="4825"/>
                  </a:moveTo>
                  <a:lnTo>
                    <a:pt x="33975" y="5097"/>
                  </a:lnTo>
                  <a:lnTo>
                    <a:pt x="33902" y="5278"/>
                  </a:lnTo>
                  <a:lnTo>
                    <a:pt x="33704" y="5567"/>
                  </a:lnTo>
                  <a:lnTo>
                    <a:pt x="31861" y="7808"/>
                  </a:lnTo>
                  <a:lnTo>
                    <a:pt x="31806" y="7897"/>
                  </a:lnTo>
                  <a:lnTo>
                    <a:pt x="31753" y="8006"/>
                  </a:lnTo>
                  <a:lnTo>
                    <a:pt x="31734" y="8114"/>
                  </a:lnTo>
                  <a:lnTo>
                    <a:pt x="31625" y="9109"/>
                  </a:lnTo>
                  <a:lnTo>
                    <a:pt x="31644" y="9000"/>
                  </a:lnTo>
                  <a:lnTo>
                    <a:pt x="31680" y="8892"/>
                  </a:lnTo>
                  <a:lnTo>
                    <a:pt x="31753" y="8801"/>
                  </a:lnTo>
                  <a:lnTo>
                    <a:pt x="33577" y="6488"/>
                  </a:lnTo>
                  <a:lnTo>
                    <a:pt x="33777" y="6199"/>
                  </a:lnTo>
                  <a:lnTo>
                    <a:pt x="33866" y="6000"/>
                  </a:lnTo>
                  <a:lnTo>
                    <a:pt x="33921" y="5729"/>
                  </a:lnTo>
                  <a:lnTo>
                    <a:pt x="34047" y="4825"/>
                  </a:lnTo>
                  <a:close/>
                  <a:moveTo>
                    <a:pt x="26620" y="3290"/>
                  </a:moveTo>
                  <a:lnTo>
                    <a:pt x="26440" y="3307"/>
                  </a:lnTo>
                  <a:lnTo>
                    <a:pt x="26295" y="3326"/>
                  </a:lnTo>
                  <a:lnTo>
                    <a:pt x="26132" y="3343"/>
                  </a:lnTo>
                  <a:lnTo>
                    <a:pt x="25987" y="3379"/>
                  </a:lnTo>
                  <a:lnTo>
                    <a:pt x="25843" y="3415"/>
                  </a:lnTo>
                  <a:lnTo>
                    <a:pt x="25698" y="3452"/>
                  </a:lnTo>
                  <a:lnTo>
                    <a:pt x="25590" y="3507"/>
                  </a:lnTo>
                  <a:lnTo>
                    <a:pt x="25464" y="3560"/>
                  </a:lnTo>
                  <a:lnTo>
                    <a:pt x="25391" y="3596"/>
                  </a:lnTo>
                  <a:lnTo>
                    <a:pt x="25300" y="3651"/>
                  </a:lnTo>
                  <a:lnTo>
                    <a:pt x="20132" y="7627"/>
                  </a:lnTo>
                  <a:lnTo>
                    <a:pt x="19662" y="7952"/>
                  </a:lnTo>
                  <a:lnTo>
                    <a:pt x="19139" y="8259"/>
                  </a:lnTo>
                  <a:lnTo>
                    <a:pt x="18542" y="8531"/>
                  </a:lnTo>
                  <a:lnTo>
                    <a:pt x="17910" y="8801"/>
                  </a:lnTo>
                  <a:lnTo>
                    <a:pt x="17223" y="9018"/>
                  </a:lnTo>
                  <a:lnTo>
                    <a:pt x="16500" y="9217"/>
                  </a:lnTo>
                  <a:lnTo>
                    <a:pt x="15741" y="9398"/>
                  </a:lnTo>
                  <a:lnTo>
                    <a:pt x="14946" y="9524"/>
                  </a:lnTo>
                  <a:lnTo>
                    <a:pt x="14151" y="9632"/>
                  </a:lnTo>
                  <a:lnTo>
                    <a:pt x="13337" y="9687"/>
                  </a:lnTo>
                  <a:lnTo>
                    <a:pt x="12524" y="9723"/>
                  </a:lnTo>
                  <a:lnTo>
                    <a:pt x="11710" y="9704"/>
                  </a:lnTo>
                  <a:lnTo>
                    <a:pt x="10934" y="9651"/>
                  </a:lnTo>
                  <a:lnTo>
                    <a:pt x="10175" y="9560"/>
                  </a:lnTo>
                  <a:lnTo>
                    <a:pt x="9470" y="9415"/>
                  </a:lnTo>
                  <a:lnTo>
                    <a:pt x="9000" y="9307"/>
                  </a:lnTo>
                  <a:lnTo>
                    <a:pt x="8368" y="9109"/>
                  </a:lnTo>
                  <a:lnTo>
                    <a:pt x="7790" y="8892"/>
                  </a:lnTo>
                  <a:lnTo>
                    <a:pt x="7301" y="8639"/>
                  </a:lnTo>
                  <a:lnTo>
                    <a:pt x="6903" y="8367"/>
                  </a:lnTo>
                  <a:lnTo>
                    <a:pt x="6578" y="8078"/>
                  </a:lnTo>
                  <a:lnTo>
                    <a:pt x="6344" y="7772"/>
                  </a:lnTo>
                  <a:lnTo>
                    <a:pt x="6181" y="7464"/>
                  </a:lnTo>
                  <a:lnTo>
                    <a:pt x="6091" y="7138"/>
                  </a:lnTo>
                  <a:lnTo>
                    <a:pt x="6091" y="7138"/>
                  </a:lnTo>
                  <a:lnTo>
                    <a:pt x="6272" y="8114"/>
                  </a:lnTo>
                  <a:lnTo>
                    <a:pt x="6361" y="8439"/>
                  </a:lnTo>
                  <a:lnTo>
                    <a:pt x="6542" y="8747"/>
                  </a:lnTo>
                  <a:lnTo>
                    <a:pt x="6778" y="9073"/>
                  </a:lnTo>
                  <a:lnTo>
                    <a:pt x="7103" y="9362"/>
                  </a:lnTo>
                  <a:lnTo>
                    <a:pt x="7500" y="9651"/>
                  </a:lnTo>
                  <a:lnTo>
                    <a:pt x="7970" y="9904"/>
                  </a:lnTo>
                  <a:lnTo>
                    <a:pt x="8549" y="10138"/>
                  </a:lnTo>
                  <a:lnTo>
                    <a:pt x="9180" y="10338"/>
                  </a:lnTo>
                  <a:lnTo>
                    <a:pt x="9633" y="10446"/>
                  </a:lnTo>
                  <a:lnTo>
                    <a:pt x="10337" y="10591"/>
                  </a:lnTo>
                  <a:lnTo>
                    <a:pt x="11079" y="10680"/>
                  </a:lnTo>
                  <a:lnTo>
                    <a:pt x="11855" y="10735"/>
                  </a:lnTo>
                  <a:lnTo>
                    <a:pt x="12650" y="10753"/>
                  </a:lnTo>
                  <a:lnTo>
                    <a:pt x="13445" y="10735"/>
                  </a:lnTo>
                  <a:lnTo>
                    <a:pt x="14259" y="10663"/>
                  </a:lnTo>
                  <a:lnTo>
                    <a:pt x="15036" y="10555"/>
                  </a:lnTo>
                  <a:lnTo>
                    <a:pt x="15813" y="10427"/>
                  </a:lnTo>
                  <a:lnTo>
                    <a:pt x="16572" y="10247"/>
                  </a:lnTo>
                  <a:lnTo>
                    <a:pt x="17295" y="10049"/>
                  </a:lnTo>
                  <a:lnTo>
                    <a:pt x="17963" y="9813"/>
                  </a:lnTo>
                  <a:lnTo>
                    <a:pt x="18596" y="9543"/>
                  </a:lnTo>
                  <a:lnTo>
                    <a:pt x="19175" y="9253"/>
                  </a:lnTo>
                  <a:lnTo>
                    <a:pt x="19698" y="8945"/>
                  </a:lnTo>
                  <a:lnTo>
                    <a:pt x="20151" y="8620"/>
                  </a:lnTo>
                  <a:lnTo>
                    <a:pt x="25283" y="4519"/>
                  </a:lnTo>
                  <a:lnTo>
                    <a:pt x="25373" y="4464"/>
                  </a:lnTo>
                  <a:lnTo>
                    <a:pt x="25445" y="4410"/>
                  </a:lnTo>
                  <a:lnTo>
                    <a:pt x="25553" y="4355"/>
                  </a:lnTo>
                  <a:lnTo>
                    <a:pt x="25681" y="4319"/>
                  </a:lnTo>
                  <a:lnTo>
                    <a:pt x="25806" y="4266"/>
                  </a:lnTo>
                  <a:lnTo>
                    <a:pt x="25951" y="4229"/>
                  </a:lnTo>
                  <a:lnTo>
                    <a:pt x="26096" y="4193"/>
                  </a:lnTo>
                  <a:lnTo>
                    <a:pt x="26240" y="4175"/>
                  </a:lnTo>
                  <a:lnTo>
                    <a:pt x="26403" y="4157"/>
                  </a:lnTo>
                  <a:lnTo>
                    <a:pt x="26565" y="4138"/>
                  </a:lnTo>
                  <a:lnTo>
                    <a:pt x="27090" y="4138"/>
                  </a:lnTo>
                  <a:lnTo>
                    <a:pt x="27252" y="4157"/>
                  </a:lnTo>
                  <a:lnTo>
                    <a:pt x="27433" y="4175"/>
                  </a:lnTo>
                  <a:lnTo>
                    <a:pt x="27596" y="4211"/>
                  </a:lnTo>
                  <a:lnTo>
                    <a:pt x="27777" y="4247"/>
                  </a:lnTo>
                  <a:lnTo>
                    <a:pt x="27939" y="4283"/>
                  </a:lnTo>
                  <a:lnTo>
                    <a:pt x="28047" y="4319"/>
                  </a:lnTo>
                  <a:lnTo>
                    <a:pt x="28192" y="4355"/>
                  </a:lnTo>
                  <a:lnTo>
                    <a:pt x="28319" y="4410"/>
                  </a:lnTo>
                  <a:lnTo>
                    <a:pt x="28445" y="4482"/>
                  </a:lnTo>
                  <a:lnTo>
                    <a:pt x="28553" y="4536"/>
                  </a:lnTo>
                  <a:lnTo>
                    <a:pt x="28644" y="4608"/>
                  </a:lnTo>
                  <a:lnTo>
                    <a:pt x="28734" y="4663"/>
                  </a:lnTo>
                  <a:lnTo>
                    <a:pt x="28789" y="4735"/>
                  </a:lnTo>
                  <a:lnTo>
                    <a:pt x="28842" y="4808"/>
                  </a:lnTo>
                  <a:lnTo>
                    <a:pt x="28879" y="4897"/>
                  </a:lnTo>
                  <a:lnTo>
                    <a:pt x="28915" y="4970"/>
                  </a:lnTo>
                  <a:lnTo>
                    <a:pt x="28915" y="5042"/>
                  </a:lnTo>
                  <a:lnTo>
                    <a:pt x="28987" y="4157"/>
                  </a:lnTo>
                  <a:lnTo>
                    <a:pt x="28970" y="4085"/>
                  </a:lnTo>
                  <a:lnTo>
                    <a:pt x="28951" y="4013"/>
                  </a:lnTo>
                  <a:lnTo>
                    <a:pt x="28915" y="3940"/>
                  </a:lnTo>
                  <a:lnTo>
                    <a:pt x="28861" y="3868"/>
                  </a:lnTo>
                  <a:lnTo>
                    <a:pt x="28789" y="3796"/>
                  </a:lnTo>
                  <a:lnTo>
                    <a:pt x="28698" y="3741"/>
                  </a:lnTo>
                  <a:lnTo>
                    <a:pt x="28608" y="3669"/>
                  </a:lnTo>
                  <a:lnTo>
                    <a:pt x="28500" y="3615"/>
                  </a:lnTo>
                  <a:lnTo>
                    <a:pt x="28373" y="3560"/>
                  </a:lnTo>
                  <a:lnTo>
                    <a:pt x="28247" y="3507"/>
                  </a:lnTo>
                  <a:lnTo>
                    <a:pt x="28102" y="3452"/>
                  </a:lnTo>
                  <a:lnTo>
                    <a:pt x="27994" y="3415"/>
                  </a:lnTo>
                  <a:lnTo>
                    <a:pt x="27830" y="3379"/>
                  </a:lnTo>
                  <a:lnTo>
                    <a:pt x="27650" y="3343"/>
                  </a:lnTo>
                  <a:lnTo>
                    <a:pt x="27488" y="3326"/>
                  </a:lnTo>
                  <a:lnTo>
                    <a:pt x="27307" y="3307"/>
                  </a:lnTo>
                  <a:lnTo>
                    <a:pt x="27126" y="3290"/>
                  </a:lnTo>
                  <a:close/>
                  <a:moveTo>
                    <a:pt x="25825" y="8061"/>
                  </a:moveTo>
                  <a:lnTo>
                    <a:pt x="25770" y="9054"/>
                  </a:lnTo>
                  <a:lnTo>
                    <a:pt x="25806" y="9434"/>
                  </a:lnTo>
                  <a:lnTo>
                    <a:pt x="25897" y="9832"/>
                  </a:lnTo>
                  <a:lnTo>
                    <a:pt x="26059" y="10229"/>
                  </a:lnTo>
                  <a:lnTo>
                    <a:pt x="26312" y="10644"/>
                  </a:lnTo>
                  <a:lnTo>
                    <a:pt x="26638" y="11042"/>
                  </a:lnTo>
                  <a:lnTo>
                    <a:pt x="27035" y="11458"/>
                  </a:lnTo>
                  <a:lnTo>
                    <a:pt x="27505" y="11856"/>
                  </a:lnTo>
                  <a:lnTo>
                    <a:pt x="28066" y="12235"/>
                  </a:lnTo>
                  <a:lnTo>
                    <a:pt x="28698" y="12615"/>
                  </a:lnTo>
                  <a:lnTo>
                    <a:pt x="29403" y="12957"/>
                  </a:lnTo>
                  <a:lnTo>
                    <a:pt x="30180" y="13301"/>
                  </a:lnTo>
                  <a:lnTo>
                    <a:pt x="31047" y="13591"/>
                  </a:lnTo>
                  <a:lnTo>
                    <a:pt x="44890" y="17981"/>
                  </a:lnTo>
                  <a:lnTo>
                    <a:pt x="44890" y="16663"/>
                  </a:lnTo>
                  <a:lnTo>
                    <a:pt x="31156" y="12488"/>
                  </a:lnTo>
                  <a:lnTo>
                    <a:pt x="30288" y="12198"/>
                  </a:lnTo>
                  <a:lnTo>
                    <a:pt x="29493" y="11873"/>
                  </a:lnTo>
                  <a:lnTo>
                    <a:pt x="28770" y="11530"/>
                  </a:lnTo>
                  <a:lnTo>
                    <a:pt x="28138" y="11169"/>
                  </a:lnTo>
                  <a:lnTo>
                    <a:pt x="27577" y="10789"/>
                  </a:lnTo>
                  <a:lnTo>
                    <a:pt x="27090" y="10391"/>
                  </a:lnTo>
                  <a:lnTo>
                    <a:pt x="26693" y="9994"/>
                  </a:lnTo>
                  <a:lnTo>
                    <a:pt x="26367" y="9596"/>
                  </a:lnTo>
                  <a:lnTo>
                    <a:pt x="26114" y="9198"/>
                  </a:lnTo>
                  <a:lnTo>
                    <a:pt x="25951" y="8820"/>
                  </a:lnTo>
                  <a:lnTo>
                    <a:pt x="25843" y="8422"/>
                  </a:lnTo>
                  <a:lnTo>
                    <a:pt x="25825" y="8061"/>
                  </a:lnTo>
                  <a:close/>
                </a:path>
              </a:pathLst>
            </a:custGeom>
            <a:solidFill>
              <a:srgbClr val="A8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69;p25">
              <a:extLst>
                <a:ext uri="{FF2B5EF4-FFF2-40B4-BE49-F238E27FC236}">
                  <a16:creationId xmlns:a16="http://schemas.microsoft.com/office/drawing/2014/main" id="{64C83296-C1CB-E8DD-F869-0A6E1F7EE620}"/>
                </a:ext>
              </a:extLst>
            </p:cNvPr>
            <p:cNvSpPr/>
            <p:nvPr/>
          </p:nvSpPr>
          <p:spPr>
            <a:xfrm>
              <a:off x="-48169" y="1768356"/>
              <a:ext cx="9649203" cy="3923434"/>
            </a:xfrm>
            <a:custGeom>
              <a:avLst/>
              <a:gdLst/>
              <a:ahLst/>
              <a:cxnLst/>
              <a:rect l="l" t="t" r="r" b="b"/>
              <a:pathLst>
                <a:path w="44891" h="18253" extrusionOk="0">
                  <a:moveTo>
                    <a:pt x="742" y="0"/>
                  </a:moveTo>
                  <a:lnTo>
                    <a:pt x="706" y="18"/>
                  </a:lnTo>
                  <a:lnTo>
                    <a:pt x="614" y="18"/>
                  </a:lnTo>
                  <a:lnTo>
                    <a:pt x="597" y="36"/>
                  </a:lnTo>
                  <a:lnTo>
                    <a:pt x="561" y="36"/>
                  </a:lnTo>
                  <a:lnTo>
                    <a:pt x="0" y="217"/>
                  </a:lnTo>
                  <a:lnTo>
                    <a:pt x="0" y="1591"/>
                  </a:lnTo>
                  <a:lnTo>
                    <a:pt x="9939" y="4157"/>
                  </a:lnTo>
                  <a:lnTo>
                    <a:pt x="10067" y="4193"/>
                  </a:lnTo>
                  <a:lnTo>
                    <a:pt x="10139" y="4210"/>
                  </a:lnTo>
                  <a:lnTo>
                    <a:pt x="10229" y="4265"/>
                  </a:lnTo>
                  <a:lnTo>
                    <a:pt x="10320" y="4319"/>
                  </a:lnTo>
                  <a:lnTo>
                    <a:pt x="10392" y="4374"/>
                  </a:lnTo>
                  <a:lnTo>
                    <a:pt x="10445" y="4427"/>
                  </a:lnTo>
                  <a:lnTo>
                    <a:pt x="10482" y="4482"/>
                  </a:lnTo>
                  <a:lnTo>
                    <a:pt x="10500" y="4536"/>
                  </a:lnTo>
                  <a:lnTo>
                    <a:pt x="10518" y="4608"/>
                  </a:lnTo>
                  <a:lnTo>
                    <a:pt x="10500" y="4663"/>
                  </a:lnTo>
                  <a:lnTo>
                    <a:pt x="10482" y="4735"/>
                  </a:lnTo>
                  <a:lnTo>
                    <a:pt x="10445" y="4807"/>
                  </a:lnTo>
                  <a:lnTo>
                    <a:pt x="10392" y="4861"/>
                  </a:lnTo>
                  <a:lnTo>
                    <a:pt x="10320" y="4933"/>
                  </a:lnTo>
                  <a:lnTo>
                    <a:pt x="10229" y="5005"/>
                  </a:lnTo>
                  <a:lnTo>
                    <a:pt x="10120" y="5078"/>
                  </a:lnTo>
                  <a:lnTo>
                    <a:pt x="9994" y="5133"/>
                  </a:lnTo>
                  <a:lnTo>
                    <a:pt x="8476" y="5873"/>
                  </a:lnTo>
                  <a:lnTo>
                    <a:pt x="7988" y="6126"/>
                  </a:lnTo>
                  <a:lnTo>
                    <a:pt x="7681" y="6307"/>
                  </a:lnTo>
                  <a:lnTo>
                    <a:pt x="7284" y="6578"/>
                  </a:lnTo>
                  <a:lnTo>
                    <a:pt x="6940" y="6868"/>
                  </a:lnTo>
                  <a:lnTo>
                    <a:pt x="6650" y="7174"/>
                  </a:lnTo>
                  <a:lnTo>
                    <a:pt x="6416" y="7463"/>
                  </a:lnTo>
                  <a:lnTo>
                    <a:pt x="6235" y="7789"/>
                  </a:lnTo>
                  <a:lnTo>
                    <a:pt x="6108" y="8096"/>
                  </a:lnTo>
                  <a:lnTo>
                    <a:pt x="6072" y="8422"/>
                  </a:lnTo>
                  <a:lnTo>
                    <a:pt x="6091" y="8728"/>
                  </a:lnTo>
                  <a:lnTo>
                    <a:pt x="6181" y="9054"/>
                  </a:lnTo>
                  <a:lnTo>
                    <a:pt x="6344" y="9362"/>
                  </a:lnTo>
                  <a:lnTo>
                    <a:pt x="6578" y="9668"/>
                  </a:lnTo>
                  <a:lnTo>
                    <a:pt x="6903" y="9957"/>
                  </a:lnTo>
                  <a:lnTo>
                    <a:pt x="7301" y="10229"/>
                  </a:lnTo>
                  <a:lnTo>
                    <a:pt x="7790" y="10482"/>
                  </a:lnTo>
                  <a:lnTo>
                    <a:pt x="8368" y="10699"/>
                  </a:lnTo>
                  <a:lnTo>
                    <a:pt x="9000" y="10897"/>
                  </a:lnTo>
                  <a:lnTo>
                    <a:pt x="9470" y="11005"/>
                  </a:lnTo>
                  <a:lnTo>
                    <a:pt x="10175" y="11150"/>
                  </a:lnTo>
                  <a:lnTo>
                    <a:pt x="10934" y="11241"/>
                  </a:lnTo>
                  <a:lnTo>
                    <a:pt x="11710" y="11294"/>
                  </a:lnTo>
                  <a:lnTo>
                    <a:pt x="12524" y="11313"/>
                  </a:lnTo>
                  <a:lnTo>
                    <a:pt x="13337" y="11277"/>
                  </a:lnTo>
                  <a:lnTo>
                    <a:pt x="14151" y="11222"/>
                  </a:lnTo>
                  <a:lnTo>
                    <a:pt x="14946" y="11114"/>
                  </a:lnTo>
                  <a:lnTo>
                    <a:pt x="15741" y="10988"/>
                  </a:lnTo>
                  <a:lnTo>
                    <a:pt x="16500" y="10807"/>
                  </a:lnTo>
                  <a:lnTo>
                    <a:pt x="17223" y="10608"/>
                  </a:lnTo>
                  <a:lnTo>
                    <a:pt x="17910" y="10391"/>
                  </a:lnTo>
                  <a:lnTo>
                    <a:pt x="18542" y="10121"/>
                  </a:lnTo>
                  <a:lnTo>
                    <a:pt x="19139" y="9849"/>
                  </a:lnTo>
                  <a:lnTo>
                    <a:pt x="19662" y="9542"/>
                  </a:lnTo>
                  <a:lnTo>
                    <a:pt x="20132" y="9217"/>
                  </a:lnTo>
                  <a:lnTo>
                    <a:pt x="25300" y="5241"/>
                  </a:lnTo>
                  <a:lnTo>
                    <a:pt x="25391" y="5186"/>
                  </a:lnTo>
                  <a:lnTo>
                    <a:pt x="25464" y="5150"/>
                  </a:lnTo>
                  <a:lnTo>
                    <a:pt x="25590" y="5097"/>
                  </a:lnTo>
                  <a:lnTo>
                    <a:pt x="25698" y="5042"/>
                  </a:lnTo>
                  <a:lnTo>
                    <a:pt x="25843" y="5005"/>
                  </a:lnTo>
                  <a:lnTo>
                    <a:pt x="25987" y="4969"/>
                  </a:lnTo>
                  <a:lnTo>
                    <a:pt x="26132" y="4933"/>
                  </a:lnTo>
                  <a:lnTo>
                    <a:pt x="26295" y="4916"/>
                  </a:lnTo>
                  <a:lnTo>
                    <a:pt x="26440" y="4897"/>
                  </a:lnTo>
                  <a:lnTo>
                    <a:pt x="26620" y="4880"/>
                  </a:lnTo>
                  <a:lnTo>
                    <a:pt x="27126" y="4880"/>
                  </a:lnTo>
                  <a:lnTo>
                    <a:pt x="27307" y="4897"/>
                  </a:lnTo>
                  <a:lnTo>
                    <a:pt x="27488" y="4916"/>
                  </a:lnTo>
                  <a:lnTo>
                    <a:pt x="27650" y="4933"/>
                  </a:lnTo>
                  <a:lnTo>
                    <a:pt x="27830" y="4969"/>
                  </a:lnTo>
                  <a:lnTo>
                    <a:pt x="27994" y="5005"/>
                  </a:lnTo>
                  <a:lnTo>
                    <a:pt x="28102" y="5042"/>
                  </a:lnTo>
                  <a:lnTo>
                    <a:pt x="28247" y="5097"/>
                  </a:lnTo>
                  <a:lnTo>
                    <a:pt x="28373" y="5150"/>
                  </a:lnTo>
                  <a:lnTo>
                    <a:pt x="28500" y="5205"/>
                  </a:lnTo>
                  <a:lnTo>
                    <a:pt x="28608" y="5259"/>
                  </a:lnTo>
                  <a:lnTo>
                    <a:pt x="28698" y="5331"/>
                  </a:lnTo>
                  <a:lnTo>
                    <a:pt x="28789" y="5386"/>
                  </a:lnTo>
                  <a:lnTo>
                    <a:pt x="28861" y="5458"/>
                  </a:lnTo>
                  <a:lnTo>
                    <a:pt x="28915" y="5530"/>
                  </a:lnTo>
                  <a:lnTo>
                    <a:pt x="28951" y="5603"/>
                  </a:lnTo>
                  <a:lnTo>
                    <a:pt x="28970" y="5675"/>
                  </a:lnTo>
                  <a:lnTo>
                    <a:pt x="28987" y="5747"/>
                  </a:lnTo>
                  <a:lnTo>
                    <a:pt x="28970" y="5819"/>
                  </a:lnTo>
                  <a:lnTo>
                    <a:pt x="28934" y="5892"/>
                  </a:lnTo>
                  <a:lnTo>
                    <a:pt x="28897" y="5964"/>
                  </a:lnTo>
                  <a:lnTo>
                    <a:pt x="28825" y="6036"/>
                  </a:lnTo>
                  <a:lnTo>
                    <a:pt x="26620" y="8060"/>
                  </a:lnTo>
                  <a:lnTo>
                    <a:pt x="26331" y="8367"/>
                  </a:lnTo>
                  <a:lnTo>
                    <a:pt x="26168" y="8584"/>
                  </a:lnTo>
                  <a:lnTo>
                    <a:pt x="25987" y="8928"/>
                  </a:lnTo>
                  <a:lnTo>
                    <a:pt x="25861" y="9270"/>
                  </a:lnTo>
                  <a:lnTo>
                    <a:pt x="25825" y="9651"/>
                  </a:lnTo>
                  <a:lnTo>
                    <a:pt x="25843" y="10012"/>
                  </a:lnTo>
                  <a:lnTo>
                    <a:pt x="25951" y="10410"/>
                  </a:lnTo>
                  <a:lnTo>
                    <a:pt x="26114" y="10788"/>
                  </a:lnTo>
                  <a:lnTo>
                    <a:pt x="26367" y="11186"/>
                  </a:lnTo>
                  <a:lnTo>
                    <a:pt x="26693" y="11584"/>
                  </a:lnTo>
                  <a:lnTo>
                    <a:pt x="27090" y="11981"/>
                  </a:lnTo>
                  <a:lnTo>
                    <a:pt x="27577" y="12379"/>
                  </a:lnTo>
                  <a:lnTo>
                    <a:pt x="28138" y="12759"/>
                  </a:lnTo>
                  <a:lnTo>
                    <a:pt x="28770" y="13120"/>
                  </a:lnTo>
                  <a:lnTo>
                    <a:pt x="29493" y="13463"/>
                  </a:lnTo>
                  <a:lnTo>
                    <a:pt x="30288" y="13788"/>
                  </a:lnTo>
                  <a:lnTo>
                    <a:pt x="31156" y="14078"/>
                  </a:lnTo>
                  <a:lnTo>
                    <a:pt x="44890" y="18253"/>
                  </a:lnTo>
                  <a:lnTo>
                    <a:pt x="44890" y="14078"/>
                  </a:lnTo>
                  <a:lnTo>
                    <a:pt x="33360" y="11005"/>
                  </a:lnTo>
                  <a:lnTo>
                    <a:pt x="33126" y="10933"/>
                  </a:lnTo>
                  <a:lnTo>
                    <a:pt x="32982" y="10897"/>
                  </a:lnTo>
                  <a:lnTo>
                    <a:pt x="32782" y="10807"/>
                  </a:lnTo>
                  <a:lnTo>
                    <a:pt x="32601" y="10716"/>
                  </a:lnTo>
                  <a:lnTo>
                    <a:pt x="32421" y="10627"/>
                  </a:lnTo>
                  <a:lnTo>
                    <a:pt x="32276" y="10535"/>
                  </a:lnTo>
                  <a:lnTo>
                    <a:pt x="32131" y="10446"/>
                  </a:lnTo>
                  <a:lnTo>
                    <a:pt x="32023" y="10337"/>
                  </a:lnTo>
                  <a:lnTo>
                    <a:pt x="31933" y="10229"/>
                  </a:lnTo>
                  <a:lnTo>
                    <a:pt x="31842" y="10121"/>
                  </a:lnTo>
                  <a:lnTo>
                    <a:pt x="31789" y="10012"/>
                  </a:lnTo>
                  <a:lnTo>
                    <a:pt x="31753" y="9904"/>
                  </a:lnTo>
                  <a:lnTo>
                    <a:pt x="31734" y="9795"/>
                  </a:lnTo>
                  <a:lnTo>
                    <a:pt x="31734" y="9704"/>
                  </a:lnTo>
                  <a:lnTo>
                    <a:pt x="31753" y="9596"/>
                  </a:lnTo>
                  <a:lnTo>
                    <a:pt x="31806" y="9487"/>
                  </a:lnTo>
                  <a:lnTo>
                    <a:pt x="31861" y="9398"/>
                  </a:lnTo>
                  <a:lnTo>
                    <a:pt x="33704" y="7157"/>
                  </a:lnTo>
                  <a:lnTo>
                    <a:pt x="33902" y="6868"/>
                  </a:lnTo>
                  <a:lnTo>
                    <a:pt x="33975" y="6687"/>
                  </a:lnTo>
                  <a:lnTo>
                    <a:pt x="34047" y="6415"/>
                  </a:lnTo>
                  <a:lnTo>
                    <a:pt x="34047" y="6126"/>
                  </a:lnTo>
                  <a:lnTo>
                    <a:pt x="33975" y="5873"/>
                  </a:lnTo>
                  <a:lnTo>
                    <a:pt x="33866" y="5603"/>
                  </a:lnTo>
                  <a:lnTo>
                    <a:pt x="33686" y="5350"/>
                  </a:lnTo>
                  <a:lnTo>
                    <a:pt x="33451" y="5097"/>
                  </a:lnTo>
                  <a:lnTo>
                    <a:pt x="33180" y="4861"/>
                  </a:lnTo>
                  <a:lnTo>
                    <a:pt x="32873" y="4644"/>
                  </a:lnTo>
                  <a:lnTo>
                    <a:pt x="32512" y="4427"/>
                  </a:lnTo>
                  <a:lnTo>
                    <a:pt x="32114" y="4229"/>
                  </a:lnTo>
                  <a:lnTo>
                    <a:pt x="31680" y="4048"/>
                  </a:lnTo>
                  <a:lnTo>
                    <a:pt x="31211" y="3868"/>
                  </a:lnTo>
                  <a:lnTo>
                    <a:pt x="30722" y="3723"/>
                  </a:lnTo>
                  <a:lnTo>
                    <a:pt x="30199" y="3579"/>
                  </a:lnTo>
                  <a:lnTo>
                    <a:pt x="29638" y="3451"/>
                  </a:lnTo>
                  <a:lnTo>
                    <a:pt x="29059" y="3362"/>
                  </a:lnTo>
                  <a:lnTo>
                    <a:pt x="28681" y="3307"/>
                  </a:lnTo>
                  <a:lnTo>
                    <a:pt x="28120" y="3234"/>
                  </a:lnTo>
                  <a:lnTo>
                    <a:pt x="27541" y="3198"/>
                  </a:lnTo>
                  <a:lnTo>
                    <a:pt x="26982" y="3162"/>
                  </a:lnTo>
                  <a:lnTo>
                    <a:pt x="25861" y="3162"/>
                  </a:lnTo>
                  <a:lnTo>
                    <a:pt x="25319" y="3198"/>
                  </a:lnTo>
                  <a:lnTo>
                    <a:pt x="24777" y="3253"/>
                  </a:lnTo>
                  <a:lnTo>
                    <a:pt x="24252" y="3326"/>
                  </a:lnTo>
                  <a:lnTo>
                    <a:pt x="23746" y="3398"/>
                  </a:lnTo>
                  <a:lnTo>
                    <a:pt x="23259" y="3506"/>
                  </a:lnTo>
                  <a:lnTo>
                    <a:pt x="22789" y="3632"/>
                  </a:lnTo>
                  <a:lnTo>
                    <a:pt x="22355" y="3777"/>
                  </a:lnTo>
                  <a:lnTo>
                    <a:pt x="21939" y="3940"/>
                  </a:lnTo>
                  <a:lnTo>
                    <a:pt x="21541" y="4121"/>
                  </a:lnTo>
                  <a:lnTo>
                    <a:pt x="21199" y="4319"/>
                  </a:lnTo>
                  <a:lnTo>
                    <a:pt x="15542" y="7916"/>
                  </a:lnTo>
                  <a:lnTo>
                    <a:pt x="15397" y="7988"/>
                  </a:lnTo>
                  <a:lnTo>
                    <a:pt x="15307" y="8042"/>
                  </a:lnTo>
                  <a:lnTo>
                    <a:pt x="15144" y="8114"/>
                  </a:lnTo>
                  <a:lnTo>
                    <a:pt x="14963" y="8169"/>
                  </a:lnTo>
                  <a:lnTo>
                    <a:pt x="14783" y="8222"/>
                  </a:lnTo>
                  <a:lnTo>
                    <a:pt x="14602" y="8277"/>
                  </a:lnTo>
                  <a:lnTo>
                    <a:pt x="14404" y="8313"/>
                  </a:lnTo>
                  <a:lnTo>
                    <a:pt x="14204" y="8349"/>
                  </a:lnTo>
                  <a:lnTo>
                    <a:pt x="14006" y="8386"/>
                  </a:lnTo>
                  <a:lnTo>
                    <a:pt x="13807" y="8386"/>
                  </a:lnTo>
                  <a:lnTo>
                    <a:pt x="13590" y="8403"/>
                  </a:lnTo>
                  <a:lnTo>
                    <a:pt x="13392" y="8403"/>
                  </a:lnTo>
                  <a:lnTo>
                    <a:pt x="13192" y="8386"/>
                  </a:lnTo>
                  <a:lnTo>
                    <a:pt x="12994" y="8367"/>
                  </a:lnTo>
                  <a:lnTo>
                    <a:pt x="12814" y="8349"/>
                  </a:lnTo>
                  <a:lnTo>
                    <a:pt x="12633" y="8313"/>
                  </a:lnTo>
                  <a:lnTo>
                    <a:pt x="12469" y="8258"/>
                  </a:lnTo>
                  <a:lnTo>
                    <a:pt x="12308" y="8205"/>
                  </a:lnTo>
                  <a:lnTo>
                    <a:pt x="12216" y="8169"/>
                  </a:lnTo>
                  <a:lnTo>
                    <a:pt x="12091" y="8114"/>
                  </a:lnTo>
                  <a:lnTo>
                    <a:pt x="11982" y="8042"/>
                  </a:lnTo>
                  <a:lnTo>
                    <a:pt x="11891" y="7969"/>
                  </a:lnTo>
                  <a:lnTo>
                    <a:pt x="11819" y="7897"/>
                  </a:lnTo>
                  <a:lnTo>
                    <a:pt x="11783" y="7807"/>
                  </a:lnTo>
                  <a:lnTo>
                    <a:pt x="11747" y="7735"/>
                  </a:lnTo>
                  <a:lnTo>
                    <a:pt x="11729" y="7644"/>
                  </a:lnTo>
                  <a:lnTo>
                    <a:pt x="11729" y="7554"/>
                  </a:lnTo>
                  <a:lnTo>
                    <a:pt x="11765" y="7463"/>
                  </a:lnTo>
                  <a:lnTo>
                    <a:pt x="11802" y="7391"/>
                  </a:lnTo>
                  <a:lnTo>
                    <a:pt x="11855" y="7301"/>
                  </a:lnTo>
                  <a:lnTo>
                    <a:pt x="11927" y="7210"/>
                  </a:lnTo>
                  <a:lnTo>
                    <a:pt x="12036" y="7121"/>
                  </a:lnTo>
                  <a:lnTo>
                    <a:pt x="12144" y="7048"/>
                  </a:lnTo>
                  <a:lnTo>
                    <a:pt x="12271" y="6976"/>
                  </a:lnTo>
                  <a:lnTo>
                    <a:pt x="13717" y="6162"/>
                  </a:lnTo>
                  <a:lnTo>
                    <a:pt x="14151" y="5892"/>
                  </a:lnTo>
                  <a:lnTo>
                    <a:pt x="14385" y="5728"/>
                  </a:lnTo>
                  <a:lnTo>
                    <a:pt x="14674" y="5475"/>
                  </a:lnTo>
                  <a:lnTo>
                    <a:pt x="14910" y="5222"/>
                  </a:lnTo>
                  <a:lnTo>
                    <a:pt x="15091" y="4969"/>
                  </a:lnTo>
                  <a:lnTo>
                    <a:pt x="15180" y="4735"/>
                  </a:lnTo>
                  <a:lnTo>
                    <a:pt x="15235" y="4499"/>
                  </a:lnTo>
                  <a:lnTo>
                    <a:pt x="15235" y="4265"/>
                  </a:lnTo>
                  <a:lnTo>
                    <a:pt x="15163" y="4048"/>
                  </a:lnTo>
                  <a:lnTo>
                    <a:pt x="15054" y="3849"/>
                  </a:lnTo>
                  <a:lnTo>
                    <a:pt x="14891" y="3651"/>
                  </a:lnTo>
                  <a:lnTo>
                    <a:pt x="14693" y="3470"/>
                  </a:lnTo>
                  <a:lnTo>
                    <a:pt x="14440" y="3289"/>
                  </a:lnTo>
                  <a:lnTo>
                    <a:pt x="14132" y="3145"/>
                  </a:lnTo>
                  <a:lnTo>
                    <a:pt x="13789" y="3000"/>
                  </a:lnTo>
                  <a:lnTo>
                    <a:pt x="13392" y="2873"/>
                  </a:lnTo>
                  <a:lnTo>
                    <a:pt x="12958" y="2765"/>
                  </a:lnTo>
                  <a:lnTo>
                    <a:pt x="104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roup 11">
            <a:extLst>
              <a:ext uri="{FF2B5EF4-FFF2-40B4-BE49-F238E27FC236}">
                <a16:creationId xmlns:a16="http://schemas.microsoft.com/office/drawing/2014/main" id="{0704B392-6C67-0993-733E-DB45C7BCD9B3}"/>
              </a:ext>
            </a:extLst>
          </p:cNvPr>
          <p:cNvGrpSpPr/>
          <p:nvPr/>
        </p:nvGrpSpPr>
        <p:grpSpPr>
          <a:xfrm>
            <a:off x="-43659" y="1071099"/>
            <a:ext cx="1978180" cy="1237886"/>
            <a:chOff x="-43659" y="1071099"/>
            <a:chExt cx="1978180" cy="1237886"/>
          </a:xfrm>
        </p:grpSpPr>
        <p:sp>
          <p:nvSpPr>
            <p:cNvPr id="15" name="Google Shape;479;p25">
              <a:extLst>
                <a:ext uri="{FF2B5EF4-FFF2-40B4-BE49-F238E27FC236}">
                  <a16:creationId xmlns:a16="http://schemas.microsoft.com/office/drawing/2014/main" id="{9C097E65-F18B-6659-DD9C-0FD99E66444D}"/>
                </a:ext>
              </a:extLst>
            </p:cNvPr>
            <p:cNvSpPr txBox="1"/>
            <p:nvPr/>
          </p:nvSpPr>
          <p:spPr>
            <a:xfrm>
              <a:off x="-43659" y="1071099"/>
              <a:ext cx="1978180" cy="3346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Roboto"/>
                  <a:ea typeface="Roboto"/>
                  <a:cs typeface="Roboto"/>
                  <a:sym typeface="Roboto"/>
                </a:rPr>
                <a:t>Data Collection</a:t>
              </a:r>
              <a:endParaRPr b="1" dirty="0">
                <a:latin typeface="Roboto"/>
                <a:ea typeface="Roboto"/>
                <a:cs typeface="Roboto"/>
                <a:sym typeface="Roboto"/>
              </a:endParaRPr>
            </a:p>
          </p:txBody>
        </p:sp>
        <p:grpSp>
          <p:nvGrpSpPr>
            <p:cNvPr id="32" name="Google Shape;496;p25">
              <a:extLst>
                <a:ext uri="{FF2B5EF4-FFF2-40B4-BE49-F238E27FC236}">
                  <a16:creationId xmlns:a16="http://schemas.microsoft.com/office/drawing/2014/main" id="{F2E8ACD6-FDF1-4648-6F61-F601467626C3}"/>
                </a:ext>
              </a:extLst>
            </p:cNvPr>
            <p:cNvGrpSpPr/>
            <p:nvPr/>
          </p:nvGrpSpPr>
          <p:grpSpPr>
            <a:xfrm>
              <a:off x="547180" y="1398474"/>
              <a:ext cx="546301" cy="910511"/>
              <a:chOff x="1052601" y="1679090"/>
              <a:chExt cx="457198" cy="695583"/>
            </a:xfrm>
          </p:grpSpPr>
          <p:sp>
            <p:nvSpPr>
              <p:cNvPr id="33" name="Google Shape;497;p25">
                <a:extLst>
                  <a:ext uri="{FF2B5EF4-FFF2-40B4-BE49-F238E27FC236}">
                    <a16:creationId xmlns:a16="http://schemas.microsoft.com/office/drawing/2014/main" id="{D749D6B1-A201-7AAA-84D3-7B93E0CEAE78}"/>
                  </a:ext>
                </a:extLst>
              </p:cNvPr>
              <p:cNvSpPr/>
              <p:nvPr/>
            </p:nvSpPr>
            <p:spPr>
              <a:xfrm>
                <a:off x="1284706" y="2039031"/>
                <a:ext cx="169" cy="335643"/>
              </a:xfrm>
              <a:custGeom>
                <a:avLst/>
                <a:gdLst/>
                <a:ahLst/>
                <a:cxnLst/>
                <a:rect l="l" t="t" r="r" b="b"/>
                <a:pathLst>
                  <a:path w="1" h="1989" extrusionOk="0">
                    <a:moveTo>
                      <a:pt x="1" y="1988"/>
                    </a:moveTo>
                    <a:lnTo>
                      <a:pt x="1" y="0"/>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8;p25">
                <a:extLst>
                  <a:ext uri="{FF2B5EF4-FFF2-40B4-BE49-F238E27FC236}">
                    <a16:creationId xmlns:a16="http://schemas.microsoft.com/office/drawing/2014/main" id="{7D39169F-FDE2-2C53-5552-968ADFC9E95D}"/>
                  </a:ext>
                </a:extLst>
              </p:cNvPr>
              <p:cNvSpPr/>
              <p:nvPr/>
            </p:nvSpPr>
            <p:spPr>
              <a:xfrm>
                <a:off x="1052601" y="1679090"/>
                <a:ext cx="457198" cy="457199"/>
              </a:xfrm>
              <a:custGeom>
                <a:avLst/>
                <a:gdLst/>
                <a:ahLst/>
                <a:cxnLst/>
                <a:rect l="l" t="t" r="r" b="b"/>
                <a:pathLst>
                  <a:path w="2133" h="2134" extrusionOk="0">
                    <a:moveTo>
                      <a:pt x="1066" y="1"/>
                    </a:moveTo>
                    <a:cubicBezTo>
                      <a:pt x="470" y="1"/>
                      <a:pt x="0" y="471"/>
                      <a:pt x="0" y="1068"/>
                    </a:cubicBezTo>
                    <a:cubicBezTo>
                      <a:pt x="0" y="1646"/>
                      <a:pt x="470" y="2133"/>
                      <a:pt x="1066" y="2133"/>
                    </a:cubicBezTo>
                    <a:cubicBezTo>
                      <a:pt x="1644" y="2133"/>
                      <a:pt x="2133" y="1646"/>
                      <a:pt x="2133" y="1068"/>
                    </a:cubicBezTo>
                    <a:cubicBezTo>
                      <a:pt x="2133" y="471"/>
                      <a:pt x="1644"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7" name="Graphic 66" descr="Database">
              <a:extLst>
                <a:ext uri="{FF2B5EF4-FFF2-40B4-BE49-F238E27FC236}">
                  <a16:creationId xmlns:a16="http://schemas.microsoft.com/office/drawing/2014/main" id="{307DD63F-ECA7-40D2-6270-438412C34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534" y="1429322"/>
              <a:ext cx="420984" cy="531415"/>
            </a:xfrm>
            <a:prstGeom prst="rect">
              <a:avLst/>
            </a:prstGeom>
          </p:spPr>
        </p:pic>
      </p:grpSp>
      <p:grpSp>
        <p:nvGrpSpPr>
          <p:cNvPr id="14" name="Group 13">
            <a:extLst>
              <a:ext uri="{FF2B5EF4-FFF2-40B4-BE49-F238E27FC236}">
                <a16:creationId xmlns:a16="http://schemas.microsoft.com/office/drawing/2014/main" id="{8BCEB32E-4429-8AE9-18BD-19FF4C4634E5}"/>
              </a:ext>
            </a:extLst>
          </p:cNvPr>
          <p:cNvGrpSpPr/>
          <p:nvPr/>
        </p:nvGrpSpPr>
        <p:grpSpPr>
          <a:xfrm>
            <a:off x="1707047" y="1213409"/>
            <a:ext cx="1167661" cy="1456845"/>
            <a:chOff x="1707047" y="1213409"/>
            <a:chExt cx="1167661" cy="1456845"/>
          </a:xfrm>
        </p:grpSpPr>
        <p:grpSp>
          <p:nvGrpSpPr>
            <p:cNvPr id="49" name="Google Shape;513;p25">
              <a:extLst>
                <a:ext uri="{FF2B5EF4-FFF2-40B4-BE49-F238E27FC236}">
                  <a16:creationId xmlns:a16="http://schemas.microsoft.com/office/drawing/2014/main" id="{4182EACA-4A20-967E-4B68-A42086E95A35}"/>
                </a:ext>
              </a:extLst>
            </p:cNvPr>
            <p:cNvGrpSpPr/>
            <p:nvPr/>
          </p:nvGrpSpPr>
          <p:grpSpPr>
            <a:xfrm>
              <a:off x="2023259" y="1662071"/>
              <a:ext cx="488646" cy="1008183"/>
              <a:chOff x="2696646" y="2084555"/>
              <a:chExt cx="457199" cy="787796"/>
            </a:xfrm>
          </p:grpSpPr>
          <p:sp>
            <p:nvSpPr>
              <p:cNvPr id="50" name="Google Shape;514;p25">
                <a:extLst>
                  <a:ext uri="{FF2B5EF4-FFF2-40B4-BE49-F238E27FC236}">
                    <a16:creationId xmlns:a16="http://schemas.microsoft.com/office/drawing/2014/main" id="{6C1A4CC5-C75E-D061-BFA6-242D341A9F3B}"/>
                  </a:ext>
                </a:extLst>
              </p:cNvPr>
              <p:cNvSpPr/>
              <p:nvPr/>
            </p:nvSpPr>
            <p:spPr>
              <a:xfrm>
                <a:off x="2925161" y="2539745"/>
                <a:ext cx="169" cy="332606"/>
              </a:xfrm>
              <a:custGeom>
                <a:avLst/>
                <a:gdLst/>
                <a:ahLst/>
                <a:cxnLst/>
                <a:rect l="l" t="t" r="r" b="b"/>
                <a:pathLst>
                  <a:path w="1" h="1971" extrusionOk="0">
                    <a:moveTo>
                      <a:pt x="0" y="1971"/>
                    </a:moveTo>
                    <a:lnTo>
                      <a:pt x="0" y="0"/>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5;p25">
                <a:extLst>
                  <a:ext uri="{FF2B5EF4-FFF2-40B4-BE49-F238E27FC236}">
                    <a16:creationId xmlns:a16="http://schemas.microsoft.com/office/drawing/2014/main" id="{903AB95E-F20D-0FC6-9BEC-C81A290AECB9}"/>
                  </a:ext>
                </a:extLst>
              </p:cNvPr>
              <p:cNvSpPr/>
              <p:nvPr/>
            </p:nvSpPr>
            <p:spPr>
              <a:xfrm>
                <a:off x="2696646" y="2084555"/>
                <a:ext cx="457199" cy="457199"/>
              </a:xfrm>
              <a:custGeom>
                <a:avLst/>
                <a:gdLst/>
                <a:ahLst/>
                <a:cxnLst/>
                <a:rect l="l" t="t" r="r" b="b"/>
                <a:pathLst>
                  <a:path w="2116" h="2134" extrusionOk="0">
                    <a:moveTo>
                      <a:pt x="1048" y="1"/>
                    </a:moveTo>
                    <a:cubicBezTo>
                      <a:pt x="470" y="1"/>
                      <a:pt x="0" y="471"/>
                      <a:pt x="0" y="1068"/>
                    </a:cubicBezTo>
                    <a:cubicBezTo>
                      <a:pt x="0" y="1646"/>
                      <a:pt x="470" y="2133"/>
                      <a:pt x="1048" y="2133"/>
                    </a:cubicBezTo>
                    <a:cubicBezTo>
                      <a:pt x="1645" y="2133"/>
                      <a:pt x="2115" y="1646"/>
                      <a:pt x="2115" y="1068"/>
                    </a:cubicBezTo>
                    <a:cubicBezTo>
                      <a:pt x="2115" y="471"/>
                      <a:pt x="1645"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19;p25">
              <a:extLst>
                <a:ext uri="{FF2B5EF4-FFF2-40B4-BE49-F238E27FC236}">
                  <a16:creationId xmlns:a16="http://schemas.microsoft.com/office/drawing/2014/main" id="{41A09E39-C87C-A424-0CB9-C6043E23FAA4}"/>
                </a:ext>
              </a:extLst>
            </p:cNvPr>
            <p:cNvSpPr txBox="1"/>
            <p:nvPr/>
          </p:nvSpPr>
          <p:spPr>
            <a:xfrm>
              <a:off x="1707047" y="1213409"/>
              <a:ext cx="1167661" cy="403191"/>
            </a:xfrm>
            <a:prstGeom prst="rect">
              <a:avLst/>
            </a:prstGeom>
            <a:noFill/>
            <a:ln>
              <a:noFill/>
            </a:ln>
          </p:spPr>
          <p:txBody>
            <a:bodyPr spcFirstLastPara="1" wrap="square" lIns="91425" tIns="91425" rIns="91425" bIns="91425" anchor="ctr" anchorCtr="0">
              <a:noAutofit/>
            </a:bodyPr>
            <a:lstStyle>
              <a:defPPr>
                <a:defRPr lang="en-US"/>
              </a:defPPr>
              <a:lvl1pPr lvl="0" indent="0" algn="ctr">
                <a:spcBef>
                  <a:spcPts val="0"/>
                </a:spcBef>
                <a:spcAft>
                  <a:spcPts val="0"/>
                </a:spcAft>
                <a:buNone/>
                <a:defRPr b="1">
                  <a:latin typeface="Roboto"/>
                  <a:ea typeface="Roboto"/>
                  <a:cs typeface="Roboto"/>
                </a:defRPr>
              </a:lvl1pPr>
            </a:lstStyle>
            <a:p>
              <a:r>
                <a:rPr lang="en" dirty="0">
                  <a:sym typeface="Roboto"/>
                </a:rPr>
                <a:t>Data Cleaning</a:t>
              </a:r>
              <a:endParaRPr dirty="0">
                <a:sym typeface="Roboto"/>
              </a:endParaRPr>
            </a:p>
          </p:txBody>
        </p:sp>
        <p:pic>
          <p:nvPicPr>
            <p:cNvPr id="69" name="Graphic 68" descr="Mop and bucket">
              <a:extLst>
                <a:ext uri="{FF2B5EF4-FFF2-40B4-BE49-F238E27FC236}">
                  <a16:creationId xmlns:a16="http://schemas.microsoft.com/office/drawing/2014/main" id="{0592ED7E-2DFF-A3C7-7FD2-F097551A61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1984" y="1733652"/>
              <a:ext cx="356325" cy="449795"/>
            </a:xfrm>
            <a:prstGeom prst="rect">
              <a:avLst/>
            </a:prstGeom>
          </p:spPr>
        </p:pic>
      </p:grpSp>
      <p:grpSp>
        <p:nvGrpSpPr>
          <p:cNvPr id="16" name="Group 15">
            <a:extLst>
              <a:ext uri="{FF2B5EF4-FFF2-40B4-BE49-F238E27FC236}">
                <a16:creationId xmlns:a16="http://schemas.microsoft.com/office/drawing/2014/main" id="{3DB4ED6A-CA9E-DC53-FFC7-2A237B66C36B}"/>
              </a:ext>
            </a:extLst>
          </p:cNvPr>
          <p:cNvGrpSpPr/>
          <p:nvPr/>
        </p:nvGrpSpPr>
        <p:grpSpPr>
          <a:xfrm>
            <a:off x="3000446" y="1858082"/>
            <a:ext cx="1588711" cy="1564447"/>
            <a:chOff x="3000446" y="1858082"/>
            <a:chExt cx="1588711" cy="1564447"/>
          </a:xfrm>
        </p:grpSpPr>
        <p:grpSp>
          <p:nvGrpSpPr>
            <p:cNvPr id="59" name="Google Shape;470;p25">
              <a:extLst>
                <a:ext uri="{FF2B5EF4-FFF2-40B4-BE49-F238E27FC236}">
                  <a16:creationId xmlns:a16="http://schemas.microsoft.com/office/drawing/2014/main" id="{BF7354A9-9209-72F8-5179-E7B327A67D0C}"/>
                </a:ext>
              </a:extLst>
            </p:cNvPr>
            <p:cNvGrpSpPr/>
            <p:nvPr/>
          </p:nvGrpSpPr>
          <p:grpSpPr>
            <a:xfrm>
              <a:off x="3437789" y="2344636"/>
              <a:ext cx="519234" cy="1077893"/>
              <a:chOff x="4340691" y="2011355"/>
              <a:chExt cx="457198" cy="785903"/>
            </a:xfrm>
          </p:grpSpPr>
          <p:sp>
            <p:nvSpPr>
              <p:cNvPr id="60" name="Google Shape;471;p25">
                <a:extLst>
                  <a:ext uri="{FF2B5EF4-FFF2-40B4-BE49-F238E27FC236}">
                    <a16:creationId xmlns:a16="http://schemas.microsoft.com/office/drawing/2014/main" id="{DB63CA73-7FEC-AF2F-D227-F5CDC8142A9A}"/>
                  </a:ext>
                </a:extLst>
              </p:cNvPr>
              <p:cNvSpPr/>
              <p:nvPr/>
            </p:nvSpPr>
            <p:spPr>
              <a:xfrm>
                <a:off x="4340691" y="2011355"/>
                <a:ext cx="457198" cy="457198"/>
              </a:xfrm>
              <a:custGeom>
                <a:avLst/>
                <a:gdLst/>
                <a:ahLst/>
                <a:cxnLst/>
                <a:rect l="l" t="t" r="r" b="b"/>
                <a:pathLst>
                  <a:path w="2133" h="2133" extrusionOk="0">
                    <a:moveTo>
                      <a:pt x="1067" y="0"/>
                    </a:moveTo>
                    <a:cubicBezTo>
                      <a:pt x="470" y="0"/>
                      <a:pt x="0" y="489"/>
                      <a:pt x="0" y="1067"/>
                    </a:cubicBezTo>
                    <a:cubicBezTo>
                      <a:pt x="0" y="1663"/>
                      <a:pt x="470" y="2133"/>
                      <a:pt x="1067" y="2133"/>
                    </a:cubicBezTo>
                    <a:cubicBezTo>
                      <a:pt x="1645" y="2133"/>
                      <a:pt x="2132" y="1663"/>
                      <a:pt x="2132" y="1067"/>
                    </a:cubicBezTo>
                    <a:cubicBezTo>
                      <a:pt x="2132" y="489"/>
                      <a:pt x="1645" y="0"/>
                      <a:pt x="1067"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2;p25">
                <a:extLst>
                  <a:ext uri="{FF2B5EF4-FFF2-40B4-BE49-F238E27FC236}">
                    <a16:creationId xmlns:a16="http://schemas.microsoft.com/office/drawing/2014/main" id="{00D040FA-B640-E25C-C8A0-5492ACEB571A}"/>
                  </a:ext>
                </a:extLst>
              </p:cNvPr>
              <p:cNvSpPr/>
              <p:nvPr/>
            </p:nvSpPr>
            <p:spPr>
              <a:xfrm>
                <a:off x="4569206" y="2461614"/>
                <a:ext cx="169" cy="335644"/>
              </a:xfrm>
              <a:custGeom>
                <a:avLst/>
                <a:gdLst/>
                <a:ahLst/>
                <a:cxnLst/>
                <a:rect l="l" t="t" r="r" b="b"/>
                <a:pathLst>
                  <a:path w="1" h="1989" extrusionOk="0">
                    <a:moveTo>
                      <a:pt x="1" y="1989"/>
                    </a:moveTo>
                    <a:lnTo>
                      <a:pt x="1" y="1"/>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520;p25">
              <a:extLst>
                <a:ext uri="{FF2B5EF4-FFF2-40B4-BE49-F238E27FC236}">
                  <a16:creationId xmlns:a16="http://schemas.microsoft.com/office/drawing/2014/main" id="{9E3D9E46-4B6D-6369-3A15-98AC5F9CCC60}"/>
                </a:ext>
              </a:extLst>
            </p:cNvPr>
            <p:cNvSpPr txBox="1"/>
            <p:nvPr/>
          </p:nvSpPr>
          <p:spPr>
            <a:xfrm>
              <a:off x="3000446" y="1858082"/>
              <a:ext cx="1588711" cy="223012"/>
            </a:xfrm>
            <a:prstGeom prst="rect">
              <a:avLst/>
            </a:prstGeom>
            <a:noFill/>
            <a:ln>
              <a:noFill/>
            </a:ln>
          </p:spPr>
          <p:txBody>
            <a:bodyPr spcFirstLastPara="1" wrap="square" lIns="91425" tIns="91425" rIns="91425" bIns="91425" anchor="ctr" anchorCtr="0">
              <a:noAutofit/>
            </a:bodyPr>
            <a:lstStyle>
              <a:defPPr>
                <a:defRPr lang="en-US"/>
              </a:defPPr>
              <a:lvl1pPr lvl="0" indent="0" algn="ctr">
                <a:spcBef>
                  <a:spcPts val="0"/>
                </a:spcBef>
                <a:spcAft>
                  <a:spcPts val="0"/>
                </a:spcAft>
                <a:buNone/>
                <a:defRPr b="1">
                  <a:latin typeface="Roboto"/>
                  <a:ea typeface="Roboto"/>
                  <a:cs typeface="Roboto"/>
                </a:defRPr>
              </a:lvl1pPr>
            </a:lstStyle>
            <a:p>
              <a:r>
                <a:rPr lang="en" dirty="0">
                  <a:sym typeface="Roboto"/>
                </a:rPr>
                <a:t>Feature Engineering</a:t>
              </a:r>
              <a:endParaRPr dirty="0">
                <a:sym typeface="Roboto"/>
              </a:endParaRPr>
            </a:p>
          </p:txBody>
        </p:sp>
        <p:pic>
          <p:nvPicPr>
            <p:cNvPr id="71" name="Graphic 70" descr="Head with gears">
              <a:extLst>
                <a:ext uri="{FF2B5EF4-FFF2-40B4-BE49-F238E27FC236}">
                  <a16:creationId xmlns:a16="http://schemas.microsoft.com/office/drawing/2014/main" id="{72DBC6BC-879D-4CBA-8583-CBB38A0704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1441" y="2368296"/>
              <a:ext cx="459268" cy="579742"/>
            </a:xfrm>
            <a:prstGeom prst="rect">
              <a:avLst/>
            </a:prstGeom>
          </p:spPr>
        </p:pic>
      </p:grpSp>
      <p:grpSp>
        <p:nvGrpSpPr>
          <p:cNvPr id="17" name="Group 16">
            <a:extLst>
              <a:ext uri="{FF2B5EF4-FFF2-40B4-BE49-F238E27FC236}">
                <a16:creationId xmlns:a16="http://schemas.microsoft.com/office/drawing/2014/main" id="{31139770-C8A5-CA55-C5E3-2B85EA59315B}"/>
              </a:ext>
            </a:extLst>
          </p:cNvPr>
          <p:cNvGrpSpPr/>
          <p:nvPr/>
        </p:nvGrpSpPr>
        <p:grpSpPr>
          <a:xfrm>
            <a:off x="4857918" y="1624734"/>
            <a:ext cx="1463224" cy="1581439"/>
            <a:chOff x="4857918" y="1624734"/>
            <a:chExt cx="1463224" cy="1581439"/>
          </a:xfrm>
        </p:grpSpPr>
        <p:grpSp>
          <p:nvGrpSpPr>
            <p:cNvPr id="6" name="Google Shape;470;p25">
              <a:extLst>
                <a:ext uri="{FF2B5EF4-FFF2-40B4-BE49-F238E27FC236}">
                  <a16:creationId xmlns:a16="http://schemas.microsoft.com/office/drawing/2014/main" id="{0C307DF0-B3AF-C987-7AAF-F4AFB723F56B}"/>
                </a:ext>
              </a:extLst>
            </p:cNvPr>
            <p:cNvGrpSpPr/>
            <p:nvPr/>
          </p:nvGrpSpPr>
          <p:grpSpPr>
            <a:xfrm>
              <a:off x="5328073" y="2134334"/>
              <a:ext cx="541969" cy="1071839"/>
              <a:chOff x="4340691" y="2011355"/>
              <a:chExt cx="457198" cy="785903"/>
            </a:xfrm>
          </p:grpSpPr>
          <p:sp>
            <p:nvSpPr>
              <p:cNvPr id="7" name="Google Shape;471;p25">
                <a:extLst>
                  <a:ext uri="{FF2B5EF4-FFF2-40B4-BE49-F238E27FC236}">
                    <a16:creationId xmlns:a16="http://schemas.microsoft.com/office/drawing/2014/main" id="{AB0E598A-F825-3E22-02AD-EC4697BF9B12}"/>
                  </a:ext>
                </a:extLst>
              </p:cNvPr>
              <p:cNvSpPr/>
              <p:nvPr/>
            </p:nvSpPr>
            <p:spPr>
              <a:xfrm>
                <a:off x="4340691" y="2011355"/>
                <a:ext cx="457198" cy="457198"/>
              </a:xfrm>
              <a:custGeom>
                <a:avLst/>
                <a:gdLst/>
                <a:ahLst/>
                <a:cxnLst/>
                <a:rect l="l" t="t" r="r" b="b"/>
                <a:pathLst>
                  <a:path w="2133" h="2133" extrusionOk="0">
                    <a:moveTo>
                      <a:pt x="1067" y="0"/>
                    </a:moveTo>
                    <a:cubicBezTo>
                      <a:pt x="470" y="0"/>
                      <a:pt x="0" y="489"/>
                      <a:pt x="0" y="1067"/>
                    </a:cubicBezTo>
                    <a:cubicBezTo>
                      <a:pt x="0" y="1663"/>
                      <a:pt x="470" y="2133"/>
                      <a:pt x="1067" y="2133"/>
                    </a:cubicBezTo>
                    <a:cubicBezTo>
                      <a:pt x="1645" y="2133"/>
                      <a:pt x="2132" y="1663"/>
                      <a:pt x="2132" y="1067"/>
                    </a:cubicBezTo>
                    <a:cubicBezTo>
                      <a:pt x="2132" y="489"/>
                      <a:pt x="1645" y="0"/>
                      <a:pt x="10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2;p25">
                <a:extLst>
                  <a:ext uri="{FF2B5EF4-FFF2-40B4-BE49-F238E27FC236}">
                    <a16:creationId xmlns:a16="http://schemas.microsoft.com/office/drawing/2014/main" id="{012341E3-7136-A43F-5221-41B8385C8905}"/>
                  </a:ext>
                </a:extLst>
              </p:cNvPr>
              <p:cNvSpPr/>
              <p:nvPr/>
            </p:nvSpPr>
            <p:spPr>
              <a:xfrm>
                <a:off x="4569206" y="2461614"/>
                <a:ext cx="169" cy="335644"/>
              </a:xfrm>
              <a:custGeom>
                <a:avLst/>
                <a:gdLst/>
                <a:ahLst/>
                <a:cxnLst/>
                <a:rect l="l" t="t" r="r" b="b"/>
                <a:pathLst>
                  <a:path w="1" h="1989" extrusionOk="0">
                    <a:moveTo>
                      <a:pt x="1" y="1989"/>
                    </a:moveTo>
                    <a:lnTo>
                      <a:pt x="1" y="1"/>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20;p25">
              <a:extLst>
                <a:ext uri="{FF2B5EF4-FFF2-40B4-BE49-F238E27FC236}">
                  <a16:creationId xmlns:a16="http://schemas.microsoft.com/office/drawing/2014/main" id="{58196CEB-1FC1-C9DC-9949-85C42B6CB797}"/>
                </a:ext>
              </a:extLst>
            </p:cNvPr>
            <p:cNvSpPr txBox="1"/>
            <p:nvPr/>
          </p:nvSpPr>
          <p:spPr>
            <a:xfrm>
              <a:off x="4857918" y="1624734"/>
              <a:ext cx="1463224" cy="339931"/>
            </a:xfrm>
            <a:prstGeom prst="rect">
              <a:avLst/>
            </a:prstGeom>
            <a:noFill/>
            <a:ln>
              <a:noFill/>
            </a:ln>
          </p:spPr>
          <p:txBody>
            <a:bodyPr spcFirstLastPara="1" wrap="square" lIns="91425" tIns="91425" rIns="91425" bIns="91425" anchor="ctr" anchorCtr="0">
              <a:noAutofit/>
            </a:bodyPr>
            <a:lstStyle>
              <a:defPPr>
                <a:defRPr lang="en-US"/>
              </a:defPPr>
              <a:lvl1pPr lvl="0" indent="0" algn="ctr">
                <a:spcBef>
                  <a:spcPts val="0"/>
                </a:spcBef>
                <a:spcAft>
                  <a:spcPts val="0"/>
                </a:spcAft>
                <a:buNone/>
                <a:defRPr b="1">
                  <a:latin typeface="Roboto"/>
                  <a:ea typeface="Roboto"/>
                  <a:cs typeface="Roboto"/>
                </a:defRPr>
              </a:lvl1pPr>
            </a:lstStyle>
            <a:p>
              <a:r>
                <a:rPr lang="en" dirty="0">
                  <a:sym typeface="Roboto"/>
                </a:rPr>
                <a:t>Performing EDA</a:t>
              </a:r>
              <a:endParaRPr dirty="0">
                <a:sym typeface="Roboto"/>
              </a:endParaRPr>
            </a:p>
          </p:txBody>
        </p:sp>
        <p:pic>
          <p:nvPicPr>
            <p:cNvPr id="73" name="Graphic 72" descr="Bar chart">
              <a:extLst>
                <a:ext uri="{FF2B5EF4-FFF2-40B4-BE49-F238E27FC236}">
                  <a16:creationId xmlns:a16="http://schemas.microsoft.com/office/drawing/2014/main" id="{C2B220DA-FA68-C9E9-3AA1-B54DF26820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48899" y="2124882"/>
              <a:ext cx="481264" cy="607507"/>
            </a:xfrm>
            <a:prstGeom prst="rect">
              <a:avLst/>
            </a:prstGeom>
          </p:spPr>
        </p:pic>
      </p:grpSp>
      <p:grpSp>
        <p:nvGrpSpPr>
          <p:cNvPr id="18" name="Group 17">
            <a:extLst>
              <a:ext uri="{FF2B5EF4-FFF2-40B4-BE49-F238E27FC236}">
                <a16:creationId xmlns:a16="http://schemas.microsoft.com/office/drawing/2014/main" id="{97D6FA4A-7F5E-D24E-94A7-A05AB7C29665}"/>
              </a:ext>
            </a:extLst>
          </p:cNvPr>
          <p:cNvGrpSpPr/>
          <p:nvPr/>
        </p:nvGrpSpPr>
        <p:grpSpPr>
          <a:xfrm>
            <a:off x="6385014" y="3099534"/>
            <a:ext cx="1431969" cy="1760661"/>
            <a:chOff x="6385014" y="3099534"/>
            <a:chExt cx="1431969" cy="1760661"/>
          </a:xfrm>
        </p:grpSpPr>
        <p:grpSp>
          <p:nvGrpSpPr>
            <p:cNvPr id="28" name="Google Shape;492;p25">
              <a:extLst>
                <a:ext uri="{FF2B5EF4-FFF2-40B4-BE49-F238E27FC236}">
                  <a16:creationId xmlns:a16="http://schemas.microsoft.com/office/drawing/2014/main" id="{B1F3CC2E-1CDB-96D5-1F5F-E2641953BB55}"/>
                </a:ext>
              </a:extLst>
            </p:cNvPr>
            <p:cNvGrpSpPr/>
            <p:nvPr/>
          </p:nvGrpSpPr>
          <p:grpSpPr>
            <a:xfrm>
              <a:off x="6815477" y="3452247"/>
              <a:ext cx="576629" cy="1407948"/>
              <a:chOff x="7628781" y="3893373"/>
              <a:chExt cx="457198" cy="968753"/>
            </a:xfrm>
          </p:grpSpPr>
          <p:sp>
            <p:nvSpPr>
              <p:cNvPr id="29" name="Google Shape;493;p25">
                <a:extLst>
                  <a:ext uri="{FF2B5EF4-FFF2-40B4-BE49-F238E27FC236}">
                    <a16:creationId xmlns:a16="http://schemas.microsoft.com/office/drawing/2014/main" id="{D23F9F9A-4040-A3F2-1B25-EA89F8DBBBE0}"/>
                  </a:ext>
                </a:extLst>
              </p:cNvPr>
              <p:cNvSpPr/>
              <p:nvPr/>
            </p:nvSpPr>
            <p:spPr>
              <a:xfrm>
                <a:off x="7628781" y="3893373"/>
                <a:ext cx="457198" cy="457199"/>
              </a:xfrm>
              <a:custGeom>
                <a:avLst/>
                <a:gdLst/>
                <a:ahLst/>
                <a:cxnLst/>
                <a:rect l="l" t="t" r="r" b="b"/>
                <a:pathLst>
                  <a:path w="2133" h="2134" extrusionOk="0">
                    <a:moveTo>
                      <a:pt x="1067" y="1"/>
                    </a:moveTo>
                    <a:cubicBezTo>
                      <a:pt x="489" y="1"/>
                      <a:pt x="0" y="471"/>
                      <a:pt x="0" y="1066"/>
                    </a:cubicBezTo>
                    <a:cubicBezTo>
                      <a:pt x="0" y="1663"/>
                      <a:pt x="489" y="2133"/>
                      <a:pt x="1067" y="2133"/>
                    </a:cubicBezTo>
                    <a:cubicBezTo>
                      <a:pt x="1663" y="2133"/>
                      <a:pt x="2133" y="1663"/>
                      <a:pt x="2133" y="1066"/>
                    </a:cubicBezTo>
                    <a:cubicBezTo>
                      <a:pt x="2133" y="471"/>
                      <a:pt x="1663" y="1"/>
                      <a:pt x="1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4;p25">
                <a:extLst>
                  <a:ext uri="{FF2B5EF4-FFF2-40B4-BE49-F238E27FC236}">
                    <a16:creationId xmlns:a16="http://schemas.microsoft.com/office/drawing/2014/main" id="{C3753BE4-20CE-C9C5-7BD9-5528C2BBFB8C}"/>
                  </a:ext>
                </a:extLst>
              </p:cNvPr>
              <p:cNvSpPr/>
              <p:nvPr/>
            </p:nvSpPr>
            <p:spPr>
              <a:xfrm>
                <a:off x="7857296" y="4355707"/>
                <a:ext cx="169" cy="506419"/>
              </a:xfrm>
              <a:custGeom>
                <a:avLst/>
                <a:gdLst/>
                <a:ahLst/>
                <a:cxnLst/>
                <a:rect l="l" t="t" r="r" b="b"/>
                <a:pathLst>
                  <a:path w="1" h="3001" extrusionOk="0">
                    <a:moveTo>
                      <a:pt x="0" y="3000"/>
                    </a:moveTo>
                    <a:lnTo>
                      <a:pt x="0" y="0"/>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22;p25">
              <a:extLst>
                <a:ext uri="{FF2B5EF4-FFF2-40B4-BE49-F238E27FC236}">
                  <a16:creationId xmlns:a16="http://schemas.microsoft.com/office/drawing/2014/main" id="{95772D0E-33DC-4244-6427-B517F096257C}"/>
                </a:ext>
              </a:extLst>
            </p:cNvPr>
            <p:cNvSpPr txBox="1"/>
            <p:nvPr/>
          </p:nvSpPr>
          <p:spPr>
            <a:xfrm>
              <a:off x="6385014" y="3099534"/>
              <a:ext cx="1431969" cy="309601"/>
            </a:xfrm>
            <a:prstGeom prst="rect">
              <a:avLst/>
            </a:prstGeom>
            <a:noFill/>
            <a:ln>
              <a:noFill/>
            </a:ln>
          </p:spPr>
          <p:txBody>
            <a:bodyPr spcFirstLastPara="1" wrap="square" lIns="91425" tIns="91425" rIns="91425" bIns="91425" anchor="ctr" anchorCtr="0">
              <a:noAutofit/>
            </a:bodyPr>
            <a:lstStyle>
              <a:defPPr>
                <a:defRPr lang="en-US"/>
              </a:defPPr>
              <a:lvl1pPr lvl="0" indent="0" algn="ctr">
                <a:spcBef>
                  <a:spcPts val="0"/>
                </a:spcBef>
                <a:spcAft>
                  <a:spcPts val="0"/>
                </a:spcAft>
                <a:buNone/>
                <a:defRPr b="1">
                  <a:latin typeface="Roboto"/>
                  <a:ea typeface="Roboto"/>
                  <a:cs typeface="Roboto"/>
                </a:defRPr>
              </a:lvl1pPr>
            </a:lstStyle>
            <a:p>
              <a:r>
                <a:rPr lang="en" dirty="0">
                  <a:sym typeface="Roboto"/>
                </a:rPr>
                <a:t>Conclusion</a:t>
              </a:r>
              <a:endParaRPr dirty="0">
                <a:sym typeface="Roboto"/>
              </a:endParaRPr>
            </a:p>
          </p:txBody>
        </p:sp>
        <p:pic>
          <p:nvPicPr>
            <p:cNvPr id="77" name="Graphic 76" descr="Lightbulb and gear">
              <a:extLst>
                <a:ext uri="{FF2B5EF4-FFF2-40B4-BE49-F238E27FC236}">
                  <a16:creationId xmlns:a16="http://schemas.microsoft.com/office/drawing/2014/main" id="{22A1CFC5-9A73-09E6-AFC8-F0EB09F0A9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16118" y="3416598"/>
              <a:ext cx="575989" cy="727080"/>
            </a:xfrm>
            <a:prstGeom prst="rect">
              <a:avLst/>
            </a:prstGeom>
          </p:spPr>
        </p:pic>
      </p:grpSp>
      <p:sp>
        <p:nvSpPr>
          <p:cNvPr id="10" name="TextBox 9">
            <a:extLst>
              <a:ext uri="{FF2B5EF4-FFF2-40B4-BE49-F238E27FC236}">
                <a16:creationId xmlns:a16="http://schemas.microsoft.com/office/drawing/2014/main" id="{1FB147F7-4DCF-4E87-95B5-E71DCA664B4B}"/>
              </a:ext>
            </a:extLst>
          </p:cNvPr>
          <p:cNvSpPr txBox="1"/>
          <p:nvPr/>
        </p:nvSpPr>
        <p:spPr>
          <a:xfrm>
            <a:off x="3455689" y="-13566"/>
            <a:ext cx="5143107" cy="707886"/>
          </a:xfrm>
          <a:prstGeom prst="rect">
            <a:avLst/>
          </a:prstGeom>
          <a:noFill/>
        </p:spPr>
        <p:txBody>
          <a:bodyPr wrap="square" rtlCol="0">
            <a:spAutoFit/>
          </a:bodyPr>
          <a:lstStyle>
            <a:defPPr>
              <a:defRPr lang="en-US"/>
            </a:defPPr>
            <a:lvl1pPr algn="ctr">
              <a:defRPr sz="4000">
                <a:solidFill>
                  <a:srgbClr val="C8243F"/>
                </a:solidFill>
                <a:latin typeface="Arial Rounded MT Bold" panose="020F0704030504030204" pitchFamily="34" charset="0"/>
              </a:defRPr>
            </a:lvl1pPr>
          </a:lstStyle>
          <a:p>
            <a:r>
              <a:rPr lang="en-IN" dirty="0"/>
              <a:t>METHODOLOGY</a:t>
            </a:r>
          </a:p>
        </p:txBody>
      </p:sp>
      <p:grpSp>
        <p:nvGrpSpPr>
          <p:cNvPr id="9" name="Group 8">
            <a:extLst>
              <a:ext uri="{FF2B5EF4-FFF2-40B4-BE49-F238E27FC236}">
                <a16:creationId xmlns:a16="http://schemas.microsoft.com/office/drawing/2014/main" id="{60E83210-F9FC-A29D-92DA-FCAEAF0E7E25}"/>
              </a:ext>
            </a:extLst>
          </p:cNvPr>
          <p:cNvGrpSpPr/>
          <p:nvPr/>
        </p:nvGrpSpPr>
        <p:grpSpPr>
          <a:xfrm>
            <a:off x="8103534" y="940508"/>
            <a:ext cx="4045301" cy="5080262"/>
            <a:chOff x="8103534" y="940508"/>
            <a:chExt cx="4045301" cy="5080262"/>
          </a:xfrm>
        </p:grpSpPr>
        <p:pic>
          <p:nvPicPr>
            <p:cNvPr id="11" name="Picture 10">
              <a:extLst>
                <a:ext uri="{FF2B5EF4-FFF2-40B4-BE49-F238E27FC236}">
                  <a16:creationId xmlns:a16="http://schemas.microsoft.com/office/drawing/2014/main" id="{50E9A060-F39B-2CB3-1E53-B29D190058FC}"/>
                </a:ext>
              </a:extLst>
            </p:cNvPr>
            <p:cNvPicPr>
              <a:picLocks noChangeAspect="1"/>
            </p:cNvPicPr>
            <p:nvPr/>
          </p:nvPicPr>
          <p:blipFill>
            <a:blip r:embed="rId12"/>
            <a:stretch>
              <a:fillRect/>
            </a:stretch>
          </p:blipFill>
          <p:spPr>
            <a:xfrm>
              <a:off x="8425755" y="1792936"/>
              <a:ext cx="710507" cy="127466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7895948-7884-D7D6-B75D-E154C69AD655}"/>
                </a:ext>
              </a:extLst>
            </p:cNvPr>
            <p:cNvPicPr>
              <a:picLocks noChangeAspect="1"/>
            </p:cNvPicPr>
            <p:nvPr/>
          </p:nvPicPr>
          <p:blipFill>
            <a:blip r:embed="rId13"/>
            <a:stretch>
              <a:fillRect/>
            </a:stretch>
          </p:blipFill>
          <p:spPr>
            <a:xfrm>
              <a:off x="10099267" y="1738583"/>
              <a:ext cx="1028490" cy="1178270"/>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5F522C5B-9E11-24E2-8B40-83F3892282BB}"/>
                </a:ext>
              </a:extLst>
            </p:cNvPr>
            <p:cNvPicPr>
              <a:picLocks noChangeAspect="1"/>
            </p:cNvPicPr>
            <p:nvPr/>
          </p:nvPicPr>
          <p:blipFill>
            <a:blip r:embed="rId14"/>
            <a:stretch>
              <a:fillRect/>
            </a:stretch>
          </p:blipFill>
          <p:spPr>
            <a:xfrm>
              <a:off x="10106679" y="3481975"/>
              <a:ext cx="2042156" cy="1073205"/>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35E64CBF-743D-08A1-184F-6F4B8D32F16D}"/>
                </a:ext>
              </a:extLst>
            </p:cNvPr>
            <p:cNvPicPr>
              <a:picLocks noChangeAspect="1"/>
            </p:cNvPicPr>
            <p:nvPr/>
          </p:nvPicPr>
          <p:blipFill>
            <a:blip r:embed="rId15"/>
            <a:stretch>
              <a:fillRect/>
            </a:stretch>
          </p:blipFill>
          <p:spPr>
            <a:xfrm>
              <a:off x="8103534" y="3481974"/>
              <a:ext cx="1073205" cy="1073205"/>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05ACBCCF-83C6-44AB-53E6-D09653FE3AA4}"/>
                </a:ext>
              </a:extLst>
            </p:cNvPr>
            <p:cNvPicPr>
              <a:picLocks noChangeAspect="1"/>
            </p:cNvPicPr>
            <p:nvPr/>
          </p:nvPicPr>
          <p:blipFill>
            <a:blip r:embed="rId16"/>
            <a:stretch>
              <a:fillRect/>
            </a:stretch>
          </p:blipFill>
          <p:spPr>
            <a:xfrm>
              <a:off x="8598796" y="4776106"/>
              <a:ext cx="609631" cy="1244664"/>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752CEC76-B4A0-5B88-BC22-09CA7F428190}"/>
                </a:ext>
              </a:extLst>
            </p:cNvPr>
            <p:cNvPicPr>
              <a:picLocks noChangeAspect="1"/>
            </p:cNvPicPr>
            <p:nvPr/>
          </p:nvPicPr>
          <p:blipFill>
            <a:blip r:embed="rId17"/>
            <a:stretch>
              <a:fillRect/>
            </a:stretch>
          </p:blipFill>
          <p:spPr>
            <a:xfrm>
              <a:off x="10106679" y="4811113"/>
              <a:ext cx="1066855" cy="1047804"/>
            </a:xfrm>
            <a:prstGeom prst="rect">
              <a:avLst/>
            </a:prstGeom>
            <a:ln>
              <a:no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2C50728C-6720-0978-DE14-6624D42DFD6B}"/>
                </a:ext>
              </a:extLst>
            </p:cNvPr>
            <p:cNvSpPr txBox="1"/>
            <p:nvPr/>
          </p:nvSpPr>
          <p:spPr>
            <a:xfrm>
              <a:off x="8269009" y="940508"/>
              <a:ext cx="3093042" cy="369332"/>
            </a:xfrm>
            <a:prstGeom prst="rect">
              <a:avLst/>
            </a:prstGeom>
            <a:solidFill>
              <a:srgbClr val="C8243F"/>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dirty="0"/>
                <a:t>Feature Engineering</a:t>
              </a:r>
              <a:endParaRPr lang="en-IN" dirty="0"/>
            </a:p>
          </p:txBody>
        </p:sp>
        <p:sp>
          <p:nvSpPr>
            <p:cNvPr id="31" name="Arrow: Right 30">
              <a:extLst>
                <a:ext uri="{FF2B5EF4-FFF2-40B4-BE49-F238E27FC236}">
                  <a16:creationId xmlns:a16="http://schemas.microsoft.com/office/drawing/2014/main" id="{2E61F5A6-A13D-44A8-CF8A-A6F44E1C66D6}"/>
                </a:ext>
              </a:extLst>
            </p:cNvPr>
            <p:cNvSpPr/>
            <p:nvPr/>
          </p:nvSpPr>
          <p:spPr>
            <a:xfrm>
              <a:off x="9294295" y="2240847"/>
              <a:ext cx="717723" cy="496389"/>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8C2DFA40-03FE-F547-4C2C-54C708C430F8}"/>
                </a:ext>
              </a:extLst>
            </p:cNvPr>
            <p:cNvSpPr/>
            <p:nvPr/>
          </p:nvSpPr>
          <p:spPr>
            <a:xfrm>
              <a:off x="9319362" y="5185250"/>
              <a:ext cx="717723" cy="496389"/>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35A713BA-D8D7-9D6F-D40B-30918F1DD088}"/>
                </a:ext>
              </a:extLst>
            </p:cNvPr>
            <p:cNvSpPr/>
            <p:nvPr/>
          </p:nvSpPr>
          <p:spPr>
            <a:xfrm>
              <a:off x="9304053" y="3624376"/>
              <a:ext cx="717723" cy="496389"/>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487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B89FCC5-4A7B-345F-6CE6-FA209A5FFC73}"/>
              </a:ext>
            </a:extLst>
          </p:cNvPr>
          <p:cNvSpPr txBox="1"/>
          <p:nvPr/>
        </p:nvSpPr>
        <p:spPr>
          <a:xfrm>
            <a:off x="5371708" y="-45980"/>
            <a:ext cx="1448583" cy="707886"/>
          </a:xfrm>
          <a:prstGeom prst="rect">
            <a:avLst/>
          </a:prstGeom>
          <a:noFill/>
        </p:spPr>
        <p:txBody>
          <a:bodyPr wrap="square" rtlCol="0">
            <a:spAutoFit/>
          </a:bodyPr>
          <a:lstStyle/>
          <a:p>
            <a:pPr algn="ctr"/>
            <a:r>
              <a:rPr lang="en-IN" sz="4000" dirty="0">
                <a:solidFill>
                  <a:srgbClr val="C8243F"/>
                </a:solidFill>
                <a:latin typeface="Arial Rounded MT Bold" panose="020F0704030504030204" pitchFamily="34" charset="0"/>
              </a:rPr>
              <a:t>EDA</a:t>
            </a:r>
          </a:p>
        </p:txBody>
      </p:sp>
      <p:pic>
        <p:nvPicPr>
          <p:cNvPr id="2" name="slide2" descr="Sheet 20">
            <a:extLst>
              <a:ext uri="{FF2B5EF4-FFF2-40B4-BE49-F238E27FC236}">
                <a16:creationId xmlns:a16="http://schemas.microsoft.com/office/drawing/2014/main" id="{8689BCBC-A36C-F408-6840-7605E7BBF097}"/>
              </a:ext>
            </a:extLst>
          </p:cNvPr>
          <p:cNvPicPr>
            <a:picLocks noChangeAspect="1"/>
          </p:cNvPicPr>
          <p:nvPr/>
        </p:nvPicPr>
        <p:blipFill rotWithShape="1">
          <a:blip r:embed="rId2">
            <a:extLst>
              <a:ext uri="{28A0092B-C50C-407E-A947-70E740481C1C}">
                <a14:useLocalDpi xmlns:a14="http://schemas.microsoft.com/office/drawing/2010/main" val="0"/>
              </a:ext>
            </a:extLst>
          </a:blip>
          <a:srcRect t="9085" r="11255" b="6470"/>
          <a:stretch/>
        </p:blipFill>
        <p:spPr>
          <a:xfrm>
            <a:off x="5686644" y="661905"/>
            <a:ext cx="6435586" cy="27670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1C79B89-F178-E3AD-4712-63ABEA51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330" y="3542598"/>
            <a:ext cx="2888900" cy="2540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2EF80F4C-ED0A-8A5C-9E41-B767645C78F2}"/>
              </a:ext>
            </a:extLst>
          </p:cNvPr>
          <p:cNvPicPr>
            <a:picLocks noChangeAspect="1"/>
          </p:cNvPicPr>
          <p:nvPr/>
        </p:nvPicPr>
        <p:blipFill>
          <a:blip r:embed="rId4"/>
          <a:stretch>
            <a:fillRect/>
          </a:stretch>
        </p:blipFill>
        <p:spPr>
          <a:xfrm>
            <a:off x="4953787" y="3542597"/>
            <a:ext cx="4152446" cy="2540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a:extLst>
              <a:ext uri="{FF2B5EF4-FFF2-40B4-BE49-F238E27FC236}">
                <a16:creationId xmlns:a16="http://schemas.microsoft.com/office/drawing/2014/main" id="{0C7E732B-21E9-F611-1411-6DA3B5C1BB01}"/>
              </a:ext>
            </a:extLst>
          </p:cNvPr>
          <p:cNvPicPr>
            <a:picLocks noChangeAspect="1"/>
          </p:cNvPicPr>
          <p:nvPr/>
        </p:nvPicPr>
        <p:blipFill rotWithShape="1">
          <a:blip r:embed="rId5"/>
          <a:srcRect l="1340" t="1107" b="390"/>
          <a:stretch/>
        </p:blipFill>
        <p:spPr>
          <a:xfrm>
            <a:off x="101821" y="3530784"/>
            <a:ext cx="4724869" cy="2552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slide2" descr="Mapped with avg of price range">
            <a:extLst>
              <a:ext uri="{FF2B5EF4-FFF2-40B4-BE49-F238E27FC236}">
                <a16:creationId xmlns:a16="http://schemas.microsoft.com/office/drawing/2014/main" id="{9B676E71-A8CF-4D89-6F72-E7F7405F323F}"/>
              </a:ext>
            </a:extLst>
          </p:cNvPr>
          <p:cNvPicPr>
            <a:picLocks noChangeAspect="1"/>
          </p:cNvPicPr>
          <p:nvPr/>
        </p:nvPicPr>
        <p:blipFill rotWithShape="1">
          <a:blip r:embed="rId6">
            <a:extLst>
              <a:ext uri="{28A0092B-C50C-407E-A947-70E740481C1C}">
                <a14:useLocalDpi xmlns:a14="http://schemas.microsoft.com/office/drawing/2010/main" val="0"/>
              </a:ext>
            </a:extLst>
          </a:blip>
          <a:srcRect l="14178" t="6320" r="24194" b="1485"/>
          <a:stretch/>
        </p:blipFill>
        <p:spPr>
          <a:xfrm>
            <a:off x="69769" y="661907"/>
            <a:ext cx="5428807" cy="2767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154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F1ECD5-C734-72CF-36EB-740ADE68EC53}"/>
              </a:ext>
            </a:extLst>
          </p:cNvPr>
          <p:cNvSpPr txBox="1"/>
          <p:nvPr/>
        </p:nvSpPr>
        <p:spPr>
          <a:xfrm>
            <a:off x="3455689" y="-22710"/>
            <a:ext cx="5143107" cy="707886"/>
          </a:xfrm>
          <a:prstGeom prst="rect">
            <a:avLst/>
          </a:prstGeom>
          <a:noFill/>
        </p:spPr>
        <p:txBody>
          <a:bodyPr wrap="square" rtlCol="0">
            <a:spAutoFit/>
          </a:bodyPr>
          <a:lstStyle/>
          <a:p>
            <a:pPr algn="ctr"/>
            <a:r>
              <a:rPr lang="en-IN" sz="4000" dirty="0">
                <a:solidFill>
                  <a:srgbClr val="C8243F"/>
                </a:solidFill>
                <a:latin typeface="Arial Rounded MT Bold" panose="020F0704030504030204" pitchFamily="34" charset="0"/>
              </a:rPr>
              <a:t>INTERPRETATIONS</a:t>
            </a:r>
          </a:p>
        </p:txBody>
      </p:sp>
      <p:grpSp>
        <p:nvGrpSpPr>
          <p:cNvPr id="86" name="Group 85">
            <a:extLst>
              <a:ext uri="{FF2B5EF4-FFF2-40B4-BE49-F238E27FC236}">
                <a16:creationId xmlns:a16="http://schemas.microsoft.com/office/drawing/2014/main" id="{427F45E1-89EA-4A41-116F-E5C20B6D5744}"/>
              </a:ext>
            </a:extLst>
          </p:cNvPr>
          <p:cNvGrpSpPr/>
          <p:nvPr/>
        </p:nvGrpSpPr>
        <p:grpSpPr>
          <a:xfrm>
            <a:off x="2973398" y="2956817"/>
            <a:ext cx="7724978" cy="813400"/>
            <a:chOff x="1491268" y="1265052"/>
            <a:chExt cx="7811401" cy="865073"/>
          </a:xfrm>
          <a:effectLst>
            <a:outerShdw blurRad="63500" sx="102000" sy="102000" algn="ctr" rotWithShape="0">
              <a:prstClr val="black">
                <a:alpha val="40000"/>
              </a:prstClr>
            </a:outerShdw>
          </a:effectLst>
        </p:grpSpPr>
        <p:grpSp>
          <p:nvGrpSpPr>
            <p:cNvPr id="79" name="Group 78">
              <a:extLst>
                <a:ext uri="{FF2B5EF4-FFF2-40B4-BE49-F238E27FC236}">
                  <a16:creationId xmlns:a16="http://schemas.microsoft.com/office/drawing/2014/main" id="{D1BFDE51-9BEF-7E9F-1BEE-0261CF8DC247}"/>
                </a:ext>
              </a:extLst>
            </p:cNvPr>
            <p:cNvGrpSpPr/>
            <p:nvPr/>
          </p:nvGrpSpPr>
          <p:grpSpPr>
            <a:xfrm>
              <a:off x="1491268" y="1265052"/>
              <a:ext cx="7811401" cy="758181"/>
              <a:chOff x="433484" y="306088"/>
              <a:chExt cx="7811401" cy="758181"/>
            </a:xfrm>
          </p:grpSpPr>
          <p:sp>
            <p:nvSpPr>
              <p:cNvPr id="80" name="Google Shape;189;p20">
                <a:extLst>
                  <a:ext uri="{FF2B5EF4-FFF2-40B4-BE49-F238E27FC236}">
                    <a16:creationId xmlns:a16="http://schemas.microsoft.com/office/drawing/2014/main" id="{D5BBE197-186B-5280-30BA-25EA60771115}"/>
                  </a:ext>
                </a:extLst>
              </p:cNvPr>
              <p:cNvSpPr/>
              <p:nvPr/>
            </p:nvSpPr>
            <p:spPr>
              <a:xfrm>
                <a:off x="433485" y="306088"/>
                <a:ext cx="7811400" cy="752100"/>
              </a:xfrm>
              <a:prstGeom prst="roundRect">
                <a:avLst>
                  <a:gd name="adj" fmla="val 16667"/>
                </a:avLst>
              </a:prstGeom>
              <a:solidFill>
                <a:srgbClr val="FFC000"/>
              </a:solidFill>
              <a:ln>
                <a:noFill/>
              </a:ln>
              <a:effectLst>
                <a:outerShdw dist="28575" dir="5400000" algn="bl" rotWithShape="0">
                  <a:srgbClr val="000000">
                    <a:alpha val="20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1" name="Google Shape;190;p20">
                <a:extLst>
                  <a:ext uri="{FF2B5EF4-FFF2-40B4-BE49-F238E27FC236}">
                    <a16:creationId xmlns:a16="http://schemas.microsoft.com/office/drawing/2014/main" id="{D21EDDC5-D372-2EAF-BF9A-7A18D2BFBE13}"/>
                  </a:ext>
                </a:extLst>
              </p:cNvPr>
              <p:cNvSpPr/>
              <p:nvPr/>
            </p:nvSpPr>
            <p:spPr>
              <a:xfrm>
                <a:off x="433484" y="306088"/>
                <a:ext cx="2016305" cy="758181"/>
              </a:xfrm>
              <a:custGeom>
                <a:avLst/>
                <a:gdLst/>
                <a:ahLst/>
                <a:cxnLst/>
                <a:rect l="l" t="t" r="r" b="b"/>
                <a:pathLst>
                  <a:path w="25309" h="6582" extrusionOk="0">
                    <a:moveTo>
                      <a:pt x="820" y="1"/>
                    </a:moveTo>
                    <a:cubicBezTo>
                      <a:pt x="349" y="1"/>
                      <a:pt x="1" y="373"/>
                      <a:pt x="1" y="845"/>
                    </a:cubicBezTo>
                    <a:lnTo>
                      <a:pt x="1" y="5763"/>
                    </a:lnTo>
                    <a:cubicBezTo>
                      <a:pt x="1" y="6210"/>
                      <a:pt x="349" y="6582"/>
                      <a:pt x="820" y="6582"/>
                    </a:cubicBezTo>
                    <a:lnTo>
                      <a:pt x="22577" y="6582"/>
                    </a:lnTo>
                    <a:cubicBezTo>
                      <a:pt x="22825" y="6582"/>
                      <a:pt x="23073" y="6458"/>
                      <a:pt x="23222" y="6260"/>
                    </a:cubicBezTo>
                    <a:lnTo>
                      <a:pt x="25086" y="3800"/>
                    </a:lnTo>
                    <a:cubicBezTo>
                      <a:pt x="25309" y="3502"/>
                      <a:pt x="25309" y="3105"/>
                      <a:pt x="25086" y="2807"/>
                    </a:cubicBezTo>
                    <a:lnTo>
                      <a:pt x="23222" y="349"/>
                    </a:lnTo>
                    <a:cubicBezTo>
                      <a:pt x="23073" y="124"/>
                      <a:pt x="22825" y="1"/>
                      <a:pt x="2257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Google Shape;191;p20">
                <a:extLst>
                  <a:ext uri="{FF2B5EF4-FFF2-40B4-BE49-F238E27FC236}">
                    <a16:creationId xmlns:a16="http://schemas.microsoft.com/office/drawing/2014/main" id="{EFAA440C-7EEE-53B2-3555-A71DED3170D9}"/>
                  </a:ext>
                </a:extLst>
              </p:cNvPr>
              <p:cNvSpPr/>
              <p:nvPr/>
            </p:nvSpPr>
            <p:spPr>
              <a:xfrm>
                <a:off x="433484" y="306088"/>
                <a:ext cx="857400" cy="752100"/>
              </a:xfrm>
              <a:prstGeom prst="roundRect">
                <a:avLst>
                  <a:gd name="adj" fmla="val 12318"/>
                </a:avLst>
              </a:prstGeom>
              <a:solidFill>
                <a:srgbClr val="C8243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98;p20">
                <a:extLst>
                  <a:ext uri="{FF2B5EF4-FFF2-40B4-BE49-F238E27FC236}">
                    <a16:creationId xmlns:a16="http://schemas.microsoft.com/office/drawing/2014/main" id="{7F7284E8-DEFC-5A31-66D7-ACA87DC005E6}"/>
                  </a:ext>
                </a:extLst>
              </p:cNvPr>
              <p:cNvSpPr/>
              <p:nvPr/>
            </p:nvSpPr>
            <p:spPr>
              <a:xfrm>
                <a:off x="1603108" y="483771"/>
                <a:ext cx="397866" cy="400631"/>
              </a:xfrm>
              <a:custGeom>
                <a:avLst/>
                <a:gdLst/>
                <a:ahLst/>
                <a:cxnLst/>
                <a:rect l="l" t="t" r="r" b="b"/>
                <a:pathLst>
                  <a:path w="3454" h="3478" extrusionOk="0">
                    <a:moveTo>
                      <a:pt x="1739" y="1"/>
                    </a:moveTo>
                    <a:cubicBezTo>
                      <a:pt x="772" y="1"/>
                      <a:pt x="1" y="770"/>
                      <a:pt x="1" y="1739"/>
                    </a:cubicBezTo>
                    <a:cubicBezTo>
                      <a:pt x="1" y="2707"/>
                      <a:pt x="772" y="3478"/>
                      <a:pt x="1739" y="3478"/>
                    </a:cubicBezTo>
                    <a:cubicBezTo>
                      <a:pt x="2683" y="3478"/>
                      <a:pt x="3454" y="2707"/>
                      <a:pt x="3454" y="1739"/>
                    </a:cubicBezTo>
                    <a:cubicBezTo>
                      <a:pt x="3454" y="770"/>
                      <a:pt x="2683" y="1"/>
                      <a:pt x="1739" y="1"/>
                    </a:cubicBezTo>
                    <a:close/>
                  </a:path>
                </a:pathLst>
              </a:custGeom>
              <a:solidFill>
                <a:srgbClr val="F6FA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4" name="TextBox 83">
              <a:extLst>
                <a:ext uri="{FF2B5EF4-FFF2-40B4-BE49-F238E27FC236}">
                  <a16:creationId xmlns:a16="http://schemas.microsoft.com/office/drawing/2014/main" id="{4C368832-C647-B7B3-ACE9-A1A7DB62C488}"/>
                </a:ext>
              </a:extLst>
            </p:cNvPr>
            <p:cNvSpPr txBox="1"/>
            <p:nvPr/>
          </p:nvSpPr>
          <p:spPr>
            <a:xfrm>
              <a:off x="3673503" y="1279414"/>
              <a:ext cx="5550010" cy="687390"/>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Most preferred cuisine in India is North Indian.</a:t>
              </a: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85" name="TextBox 84">
              <a:extLst>
                <a:ext uri="{FF2B5EF4-FFF2-40B4-BE49-F238E27FC236}">
                  <a16:creationId xmlns:a16="http://schemas.microsoft.com/office/drawing/2014/main" id="{5C4A10CB-629E-A4F2-C07F-A01F7AF3983D}"/>
                </a:ext>
              </a:extLst>
            </p:cNvPr>
            <p:cNvSpPr txBox="1"/>
            <p:nvPr/>
          </p:nvSpPr>
          <p:spPr>
            <a:xfrm>
              <a:off x="2713825" y="1442735"/>
              <a:ext cx="499608" cy="687390"/>
            </a:xfrm>
            <a:prstGeom prst="rect">
              <a:avLst/>
            </a:prstGeom>
            <a:noFill/>
          </p:spPr>
          <p:txBody>
            <a:bodyPr wrap="square" rtlCol="0">
              <a:spAutoFit/>
            </a:bodyPr>
            <a:lstStyle/>
            <a:p>
              <a:r>
                <a:rPr lang="en-IN" dirty="0"/>
                <a:t>3</a:t>
              </a:r>
            </a:p>
            <a:p>
              <a:endParaRPr lang="en-IN" dirty="0"/>
            </a:p>
          </p:txBody>
        </p:sp>
      </p:grpSp>
      <p:grpSp>
        <p:nvGrpSpPr>
          <p:cNvPr id="87" name="Group 86">
            <a:extLst>
              <a:ext uri="{FF2B5EF4-FFF2-40B4-BE49-F238E27FC236}">
                <a16:creationId xmlns:a16="http://schemas.microsoft.com/office/drawing/2014/main" id="{A8310567-1789-31D7-539B-81D2F33433DE}"/>
              </a:ext>
            </a:extLst>
          </p:cNvPr>
          <p:cNvGrpSpPr/>
          <p:nvPr/>
        </p:nvGrpSpPr>
        <p:grpSpPr>
          <a:xfrm>
            <a:off x="2271164" y="1887918"/>
            <a:ext cx="7724978" cy="936834"/>
            <a:chOff x="1491268" y="1265052"/>
            <a:chExt cx="7811401" cy="996348"/>
          </a:xfrm>
          <a:effectLst>
            <a:outerShdw blurRad="63500" sx="102000" sy="102000" algn="ctr" rotWithShape="0">
              <a:prstClr val="black">
                <a:alpha val="40000"/>
              </a:prstClr>
            </a:outerShdw>
          </a:effectLst>
        </p:grpSpPr>
        <p:grpSp>
          <p:nvGrpSpPr>
            <p:cNvPr id="88" name="Group 87">
              <a:extLst>
                <a:ext uri="{FF2B5EF4-FFF2-40B4-BE49-F238E27FC236}">
                  <a16:creationId xmlns:a16="http://schemas.microsoft.com/office/drawing/2014/main" id="{26611BE7-F894-53E1-51A6-EBDD70564E7A}"/>
                </a:ext>
              </a:extLst>
            </p:cNvPr>
            <p:cNvGrpSpPr/>
            <p:nvPr/>
          </p:nvGrpSpPr>
          <p:grpSpPr>
            <a:xfrm>
              <a:off x="1491268" y="1265052"/>
              <a:ext cx="7811401" cy="758181"/>
              <a:chOff x="433484" y="306088"/>
              <a:chExt cx="7811401" cy="758181"/>
            </a:xfrm>
          </p:grpSpPr>
          <p:sp>
            <p:nvSpPr>
              <p:cNvPr id="91" name="Google Shape;189;p20">
                <a:extLst>
                  <a:ext uri="{FF2B5EF4-FFF2-40B4-BE49-F238E27FC236}">
                    <a16:creationId xmlns:a16="http://schemas.microsoft.com/office/drawing/2014/main" id="{A06C1F88-1DB3-B633-D51E-D17CCE8D8E7F}"/>
                  </a:ext>
                </a:extLst>
              </p:cNvPr>
              <p:cNvSpPr/>
              <p:nvPr/>
            </p:nvSpPr>
            <p:spPr>
              <a:xfrm>
                <a:off x="433485" y="306088"/>
                <a:ext cx="7811400" cy="752100"/>
              </a:xfrm>
              <a:prstGeom prst="roundRect">
                <a:avLst>
                  <a:gd name="adj" fmla="val 16667"/>
                </a:avLst>
              </a:prstGeom>
              <a:solidFill>
                <a:srgbClr val="FFC000"/>
              </a:solidFill>
              <a:ln>
                <a:noFill/>
              </a:ln>
              <a:effectLst>
                <a:outerShdw dist="28575" dir="5400000" algn="bl" rotWithShape="0">
                  <a:srgbClr val="000000">
                    <a:alpha val="20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90;p20">
                <a:extLst>
                  <a:ext uri="{FF2B5EF4-FFF2-40B4-BE49-F238E27FC236}">
                    <a16:creationId xmlns:a16="http://schemas.microsoft.com/office/drawing/2014/main" id="{53C580EC-F649-A8E6-1EB8-2B3E1FE9DDB5}"/>
                  </a:ext>
                </a:extLst>
              </p:cNvPr>
              <p:cNvSpPr/>
              <p:nvPr/>
            </p:nvSpPr>
            <p:spPr>
              <a:xfrm>
                <a:off x="433484" y="306088"/>
                <a:ext cx="2016305" cy="758181"/>
              </a:xfrm>
              <a:custGeom>
                <a:avLst/>
                <a:gdLst/>
                <a:ahLst/>
                <a:cxnLst/>
                <a:rect l="l" t="t" r="r" b="b"/>
                <a:pathLst>
                  <a:path w="25309" h="6582" extrusionOk="0">
                    <a:moveTo>
                      <a:pt x="820" y="1"/>
                    </a:moveTo>
                    <a:cubicBezTo>
                      <a:pt x="349" y="1"/>
                      <a:pt x="1" y="373"/>
                      <a:pt x="1" y="845"/>
                    </a:cubicBezTo>
                    <a:lnTo>
                      <a:pt x="1" y="5763"/>
                    </a:lnTo>
                    <a:cubicBezTo>
                      <a:pt x="1" y="6210"/>
                      <a:pt x="349" y="6582"/>
                      <a:pt x="820" y="6582"/>
                    </a:cubicBezTo>
                    <a:lnTo>
                      <a:pt x="22577" y="6582"/>
                    </a:lnTo>
                    <a:cubicBezTo>
                      <a:pt x="22825" y="6582"/>
                      <a:pt x="23073" y="6458"/>
                      <a:pt x="23222" y="6260"/>
                    </a:cubicBezTo>
                    <a:lnTo>
                      <a:pt x="25086" y="3800"/>
                    </a:lnTo>
                    <a:cubicBezTo>
                      <a:pt x="25309" y="3502"/>
                      <a:pt x="25309" y="3105"/>
                      <a:pt x="25086" y="2807"/>
                    </a:cubicBezTo>
                    <a:lnTo>
                      <a:pt x="23222" y="349"/>
                    </a:lnTo>
                    <a:cubicBezTo>
                      <a:pt x="23073" y="124"/>
                      <a:pt x="22825" y="1"/>
                      <a:pt x="2257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Google Shape;191;p20">
                <a:extLst>
                  <a:ext uri="{FF2B5EF4-FFF2-40B4-BE49-F238E27FC236}">
                    <a16:creationId xmlns:a16="http://schemas.microsoft.com/office/drawing/2014/main" id="{5F832872-AB2D-6896-7CAC-F770B04D7ED8}"/>
                  </a:ext>
                </a:extLst>
              </p:cNvPr>
              <p:cNvSpPr/>
              <p:nvPr/>
            </p:nvSpPr>
            <p:spPr>
              <a:xfrm>
                <a:off x="433484" y="306088"/>
                <a:ext cx="857400" cy="752100"/>
              </a:xfrm>
              <a:prstGeom prst="roundRect">
                <a:avLst>
                  <a:gd name="adj" fmla="val 12318"/>
                </a:avLst>
              </a:prstGeom>
              <a:solidFill>
                <a:srgbClr val="C8243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4" name="Google Shape;198;p20">
                <a:extLst>
                  <a:ext uri="{FF2B5EF4-FFF2-40B4-BE49-F238E27FC236}">
                    <a16:creationId xmlns:a16="http://schemas.microsoft.com/office/drawing/2014/main" id="{BE3DA657-4004-D08B-8B9C-3E8CB36EB0A1}"/>
                  </a:ext>
                </a:extLst>
              </p:cNvPr>
              <p:cNvSpPr/>
              <p:nvPr/>
            </p:nvSpPr>
            <p:spPr>
              <a:xfrm>
                <a:off x="1603108" y="483771"/>
                <a:ext cx="397866" cy="400631"/>
              </a:xfrm>
              <a:custGeom>
                <a:avLst/>
                <a:gdLst/>
                <a:ahLst/>
                <a:cxnLst/>
                <a:rect l="l" t="t" r="r" b="b"/>
                <a:pathLst>
                  <a:path w="3454" h="3478" extrusionOk="0">
                    <a:moveTo>
                      <a:pt x="1739" y="1"/>
                    </a:moveTo>
                    <a:cubicBezTo>
                      <a:pt x="772" y="1"/>
                      <a:pt x="1" y="770"/>
                      <a:pt x="1" y="1739"/>
                    </a:cubicBezTo>
                    <a:cubicBezTo>
                      <a:pt x="1" y="2707"/>
                      <a:pt x="772" y="3478"/>
                      <a:pt x="1739" y="3478"/>
                    </a:cubicBezTo>
                    <a:cubicBezTo>
                      <a:pt x="2683" y="3478"/>
                      <a:pt x="3454" y="2707"/>
                      <a:pt x="3454" y="1739"/>
                    </a:cubicBezTo>
                    <a:cubicBezTo>
                      <a:pt x="3454" y="770"/>
                      <a:pt x="2683" y="1"/>
                      <a:pt x="1739" y="1"/>
                    </a:cubicBezTo>
                    <a:close/>
                  </a:path>
                </a:pathLst>
              </a:custGeom>
              <a:solidFill>
                <a:srgbClr val="F6FA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9" name="TextBox 88">
              <a:extLst>
                <a:ext uri="{FF2B5EF4-FFF2-40B4-BE49-F238E27FC236}">
                  <a16:creationId xmlns:a16="http://schemas.microsoft.com/office/drawing/2014/main" id="{8BDB1DC7-5EDB-1BB5-351B-E894D5EBDE43}"/>
                </a:ext>
              </a:extLst>
            </p:cNvPr>
            <p:cNvSpPr txBox="1"/>
            <p:nvPr/>
          </p:nvSpPr>
          <p:spPr>
            <a:xfrm>
              <a:off x="3673503" y="1279414"/>
              <a:ext cx="5550010" cy="981986"/>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New Delhi has highest no of restaurants in India.</a:t>
              </a:r>
            </a:p>
            <a:p>
              <a:endParaRPr lang="en-IN" dirty="0">
                <a:latin typeface="Roboto" panose="02000000000000000000" pitchFamily="2" charset="0"/>
                <a:ea typeface="Roboto" panose="02000000000000000000" pitchFamily="2" charset="0"/>
                <a:cs typeface="Roboto" panose="02000000000000000000" pitchFamily="2" charset="0"/>
              </a:endParaRP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90" name="TextBox 89">
              <a:extLst>
                <a:ext uri="{FF2B5EF4-FFF2-40B4-BE49-F238E27FC236}">
                  <a16:creationId xmlns:a16="http://schemas.microsoft.com/office/drawing/2014/main" id="{C9B5ECB5-F21C-3C17-8FB7-3F391D7A834F}"/>
                </a:ext>
              </a:extLst>
            </p:cNvPr>
            <p:cNvSpPr txBox="1"/>
            <p:nvPr/>
          </p:nvSpPr>
          <p:spPr>
            <a:xfrm>
              <a:off x="2713825" y="1442735"/>
              <a:ext cx="499608" cy="687390"/>
            </a:xfrm>
            <a:prstGeom prst="rect">
              <a:avLst/>
            </a:prstGeom>
            <a:noFill/>
          </p:spPr>
          <p:txBody>
            <a:bodyPr wrap="square" rtlCol="0">
              <a:spAutoFit/>
            </a:bodyPr>
            <a:lstStyle/>
            <a:p>
              <a:r>
                <a:rPr lang="en-IN" dirty="0"/>
                <a:t>2</a:t>
              </a:r>
            </a:p>
            <a:p>
              <a:endParaRPr lang="en-IN" dirty="0"/>
            </a:p>
          </p:txBody>
        </p:sp>
      </p:grpSp>
      <p:grpSp>
        <p:nvGrpSpPr>
          <p:cNvPr id="95" name="Group 94">
            <a:extLst>
              <a:ext uri="{FF2B5EF4-FFF2-40B4-BE49-F238E27FC236}">
                <a16:creationId xmlns:a16="http://schemas.microsoft.com/office/drawing/2014/main" id="{D6A3F9ED-5B7D-9B46-4696-90BC64D0FCE9}"/>
              </a:ext>
            </a:extLst>
          </p:cNvPr>
          <p:cNvGrpSpPr/>
          <p:nvPr/>
        </p:nvGrpSpPr>
        <p:grpSpPr>
          <a:xfrm>
            <a:off x="2271164" y="4028149"/>
            <a:ext cx="7724978" cy="936834"/>
            <a:chOff x="1491268" y="1265052"/>
            <a:chExt cx="7811401" cy="996349"/>
          </a:xfrm>
          <a:effectLst>
            <a:outerShdw blurRad="63500" sx="102000" sy="102000" algn="ctr" rotWithShape="0">
              <a:prstClr val="black">
                <a:alpha val="40000"/>
              </a:prstClr>
            </a:outerShdw>
          </a:effectLst>
        </p:grpSpPr>
        <p:grpSp>
          <p:nvGrpSpPr>
            <p:cNvPr id="96" name="Group 95">
              <a:extLst>
                <a:ext uri="{FF2B5EF4-FFF2-40B4-BE49-F238E27FC236}">
                  <a16:creationId xmlns:a16="http://schemas.microsoft.com/office/drawing/2014/main" id="{11E2273C-EF58-8CCA-CD39-4DC4E684F15D}"/>
                </a:ext>
              </a:extLst>
            </p:cNvPr>
            <p:cNvGrpSpPr/>
            <p:nvPr/>
          </p:nvGrpSpPr>
          <p:grpSpPr>
            <a:xfrm>
              <a:off x="1491268" y="1265052"/>
              <a:ext cx="7811401" cy="758181"/>
              <a:chOff x="433484" y="306088"/>
              <a:chExt cx="7811401" cy="758181"/>
            </a:xfrm>
          </p:grpSpPr>
          <p:sp>
            <p:nvSpPr>
              <p:cNvPr id="99" name="Google Shape;189;p20">
                <a:extLst>
                  <a:ext uri="{FF2B5EF4-FFF2-40B4-BE49-F238E27FC236}">
                    <a16:creationId xmlns:a16="http://schemas.microsoft.com/office/drawing/2014/main" id="{BE914D71-24DD-6682-C267-98E3AE295248}"/>
                  </a:ext>
                </a:extLst>
              </p:cNvPr>
              <p:cNvSpPr/>
              <p:nvPr/>
            </p:nvSpPr>
            <p:spPr>
              <a:xfrm>
                <a:off x="433485" y="306088"/>
                <a:ext cx="7811400" cy="752100"/>
              </a:xfrm>
              <a:prstGeom prst="roundRect">
                <a:avLst>
                  <a:gd name="adj" fmla="val 16667"/>
                </a:avLst>
              </a:prstGeom>
              <a:solidFill>
                <a:srgbClr val="FFC000"/>
              </a:solidFill>
              <a:ln>
                <a:noFill/>
              </a:ln>
              <a:effectLst>
                <a:outerShdw dist="28575" dir="5400000" algn="bl" rotWithShape="0">
                  <a:srgbClr val="000000">
                    <a:alpha val="20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90;p20">
                <a:extLst>
                  <a:ext uri="{FF2B5EF4-FFF2-40B4-BE49-F238E27FC236}">
                    <a16:creationId xmlns:a16="http://schemas.microsoft.com/office/drawing/2014/main" id="{79A5D17E-676F-BDBB-659E-3CA492BADBEC}"/>
                  </a:ext>
                </a:extLst>
              </p:cNvPr>
              <p:cNvSpPr/>
              <p:nvPr/>
            </p:nvSpPr>
            <p:spPr>
              <a:xfrm>
                <a:off x="433484" y="306088"/>
                <a:ext cx="2016305" cy="758181"/>
              </a:xfrm>
              <a:custGeom>
                <a:avLst/>
                <a:gdLst/>
                <a:ahLst/>
                <a:cxnLst/>
                <a:rect l="l" t="t" r="r" b="b"/>
                <a:pathLst>
                  <a:path w="25309" h="6582" extrusionOk="0">
                    <a:moveTo>
                      <a:pt x="820" y="1"/>
                    </a:moveTo>
                    <a:cubicBezTo>
                      <a:pt x="349" y="1"/>
                      <a:pt x="1" y="373"/>
                      <a:pt x="1" y="845"/>
                    </a:cubicBezTo>
                    <a:lnTo>
                      <a:pt x="1" y="5763"/>
                    </a:lnTo>
                    <a:cubicBezTo>
                      <a:pt x="1" y="6210"/>
                      <a:pt x="349" y="6582"/>
                      <a:pt x="820" y="6582"/>
                    </a:cubicBezTo>
                    <a:lnTo>
                      <a:pt x="22577" y="6582"/>
                    </a:lnTo>
                    <a:cubicBezTo>
                      <a:pt x="22825" y="6582"/>
                      <a:pt x="23073" y="6458"/>
                      <a:pt x="23222" y="6260"/>
                    </a:cubicBezTo>
                    <a:lnTo>
                      <a:pt x="25086" y="3800"/>
                    </a:lnTo>
                    <a:cubicBezTo>
                      <a:pt x="25309" y="3502"/>
                      <a:pt x="25309" y="3105"/>
                      <a:pt x="25086" y="2807"/>
                    </a:cubicBezTo>
                    <a:lnTo>
                      <a:pt x="23222" y="349"/>
                    </a:lnTo>
                    <a:cubicBezTo>
                      <a:pt x="23073" y="124"/>
                      <a:pt x="22825" y="1"/>
                      <a:pt x="2257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Google Shape;191;p20">
                <a:extLst>
                  <a:ext uri="{FF2B5EF4-FFF2-40B4-BE49-F238E27FC236}">
                    <a16:creationId xmlns:a16="http://schemas.microsoft.com/office/drawing/2014/main" id="{19887877-8BED-14D9-4291-3A23AD044626}"/>
                  </a:ext>
                </a:extLst>
              </p:cNvPr>
              <p:cNvSpPr/>
              <p:nvPr/>
            </p:nvSpPr>
            <p:spPr>
              <a:xfrm>
                <a:off x="433484" y="306088"/>
                <a:ext cx="857400" cy="752100"/>
              </a:xfrm>
              <a:prstGeom prst="roundRect">
                <a:avLst>
                  <a:gd name="adj" fmla="val 12318"/>
                </a:avLst>
              </a:prstGeom>
              <a:solidFill>
                <a:srgbClr val="C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 name="Google Shape;198;p20">
                <a:extLst>
                  <a:ext uri="{FF2B5EF4-FFF2-40B4-BE49-F238E27FC236}">
                    <a16:creationId xmlns:a16="http://schemas.microsoft.com/office/drawing/2014/main" id="{47D410C2-AF29-20BC-8E69-42A56AC5F148}"/>
                  </a:ext>
                </a:extLst>
              </p:cNvPr>
              <p:cNvSpPr/>
              <p:nvPr/>
            </p:nvSpPr>
            <p:spPr>
              <a:xfrm>
                <a:off x="1603108" y="483771"/>
                <a:ext cx="397866" cy="400631"/>
              </a:xfrm>
              <a:custGeom>
                <a:avLst/>
                <a:gdLst/>
                <a:ahLst/>
                <a:cxnLst/>
                <a:rect l="l" t="t" r="r" b="b"/>
                <a:pathLst>
                  <a:path w="3454" h="3478" extrusionOk="0">
                    <a:moveTo>
                      <a:pt x="1739" y="1"/>
                    </a:moveTo>
                    <a:cubicBezTo>
                      <a:pt x="772" y="1"/>
                      <a:pt x="1" y="770"/>
                      <a:pt x="1" y="1739"/>
                    </a:cubicBezTo>
                    <a:cubicBezTo>
                      <a:pt x="1" y="2707"/>
                      <a:pt x="772" y="3478"/>
                      <a:pt x="1739" y="3478"/>
                    </a:cubicBezTo>
                    <a:cubicBezTo>
                      <a:pt x="2683" y="3478"/>
                      <a:pt x="3454" y="2707"/>
                      <a:pt x="3454" y="1739"/>
                    </a:cubicBezTo>
                    <a:cubicBezTo>
                      <a:pt x="3454" y="770"/>
                      <a:pt x="2683" y="1"/>
                      <a:pt x="1739" y="1"/>
                    </a:cubicBezTo>
                    <a:close/>
                  </a:path>
                </a:pathLst>
              </a:custGeom>
              <a:solidFill>
                <a:srgbClr val="F6FA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7" name="TextBox 96">
              <a:extLst>
                <a:ext uri="{FF2B5EF4-FFF2-40B4-BE49-F238E27FC236}">
                  <a16:creationId xmlns:a16="http://schemas.microsoft.com/office/drawing/2014/main" id="{0BC97131-95F8-3043-C35B-CC65B168A80D}"/>
                </a:ext>
              </a:extLst>
            </p:cNvPr>
            <p:cNvSpPr txBox="1"/>
            <p:nvPr/>
          </p:nvSpPr>
          <p:spPr>
            <a:xfrm>
              <a:off x="3673503" y="1279414"/>
              <a:ext cx="5550010" cy="981987"/>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Restaurants with higher ratings having higher cost for two.</a:t>
              </a: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98" name="TextBox 97">
              <a:extLst>
                <a:ext uri="{FF2B5EF4-FFF2-40B4-BE49-F238E27FC236}">
                  <a16:creationId xmlns:a16="http://schemas.microsoft.com/office/drawing/2014/main" id="{84AEC65D-1412-2CA4-E120-E40C3D8A6C24}"/>
                </a:ext>
              </a:extLst>
            </p:cNvPr>
            <p:cNvSpPr txBox="1"/>
            <p:nvPr/>
          </p:nvSpPr>
          <p:spPr>
            <a:xfrm>
              <a:off x="2713825" y="1442735"/>
              <a:ext cx="499608" cy="687391"/>
            </a:xfrm>
            <a:prstGeom prst="rect">
              <a:avLst/>
            </a:prstGeom>
            <a:noFill/>
          </p:spPr>
          <p:txBody>
            <a:bodyPr wrap="square" rtlCol="0">
              <a:spAutoFit/>
            </a:bodyPr>
            <a:lstStyle/>
            <a:p>
              <a:r>
                <a:rPr lang="en-IN" dirty="0"/>
                <a:t>4</a:t>
              </a:r>
            </a:p>
            <a:p>
              <a:endParaRPr lang="en-IN" dirty="0"/>
            </a:p>
          </p:txBody>
        </p:sp>
      </p:grpSp>
      <p:grpSp>
        <p:nvGrpSpPr>
          <p:cNvPr id="103" name="Group 102">
            <a:extLst>
              <a:ext uri="{FF2B5EF4-FFF2-40B4-BE49-F238E27FC236}">
                <a16:creationId xmlns:a16="http://schemas.microsoft.com/office/drawing/2014/main" id="{CF033672-9873-C977-295D-BC1FA9C60189}"/>
              </a:ext>
            </a:extLst>
          </p:cNvPr>
          <p:cNvGrpSpPr/>
          <p:nvPr/>
        </p:nvGrpSpPr>
        <p:grpSpPr>
          <a:xfrm>
            <a:off x="1423250" y="5135752"/>
            <a:ext cx="7724978" cy="813400"/>
            <a:chOff x="1491268" y="1265052"/>
            <a:chExt cx="7811401" cy="865073"/>
          </a:xfrm>
          <a:effectLst>
            <a:outerShdw blurRad="63500" sx="102000" sy="102000" algn="ctr" rotWithShape="0">
              <a:prstClr val="black">
                <a:alpha val="40000"/>
              </a:prstClr>
            </a:outerShdw>
          </a:effectLst>
        </p:grpSpPr>
        <p:grpSp>
          <p:nvGrpSpPr>
            <p:cNvPr id="104" name="Group 103">
              <a:extLst>
                <a:ext uri="{FF2B5EF4-FFF2-40B4-BE49-F238E27FC236}">
                  <a16:creationId xmlns:a16="http://schemas.microsoft.com/office/drawing/2014/main" id="{287B5474-84FC-8370-67F2-DC7BAD8FC6AE}"/>
                </a:ext>
              </a:extLst>
            </p:cNvPr>
            <p:cNvGrpSpPr/>
            <p:nvPr/>
          </p:nvGrpSpPr>
          <p:grpSpPr>
            <a:xfrm>
              <a:off x="1491268" y="1265052"/>
              <a:ext cx="7811401" cy="758181"/>
              <a:chOff x="433484" y="306088"/>
              <a:chExt cx="7811401" cy="758181"/>
            </a:xfrm>
          </p:grpSpPr>
          <p:sp>
            <p:nvSpPr>
              <p:cNvPr id="107" name="Google Shape;189;p20">
                <a:extLst>
                  <a:ext uri="{FF2B5EF4-FFF2-40B4-BE49-F238E27FC236}">
                    <a16:creationId xmlns:a16="http://schemas.microsoft.com/office/drawing/2014/main" id="{B5EF5348-BADE-2659-47BB-8B0B39A3C21D}"/>
                  </a:ext>
                </a:extLst>
              </p:cNvPr>
              <p:cNvSpPr/>
              <p:nvPr/>
            </p:nvSpPr>
            <p:spPr>
              <a:xfrm>
                <a:off x="433485" y="306088"/>
                <a:ext cx="7811400" cy="752100"/>
              </a:xfrm>
              <a:prstGeom prst="roundRect">
                <a:avLst>
                  <a:gd name="adj" fmla="val 16667"/>
                </a:avLst>
              </a:prstGeom>
              <a:solidFill>
                <a:srgbClr val="FFC000"/>
              </a:solidFill>
              <a:ln>
                <a:noFill/>
              </a:ln>
              <a:effectLst>
                <a:outerShdw dist="28575" dir="5400000" algn="bl" rotWithShape="0">
                  <a:srgbClr val="000000">
                    <a:alpha val="20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8" name="Google Shape;190;p20">
                <a:extLst>
                  <a:ext uri="{FF2B5EF4-FFF2-40B4-BE49-F238E27FC236}">
                    <a16:creationId xmlns:a16="http://schemas.microsoft.com/office/drawing/2014/main" id="{F8175AB3-DC6A-1EF4-B582-43DB2035A406}"/>
                  </a:ext>
                </a:extLst>
              </p:cNvPr>
              <p:cNvSpPr/>
              <p:nvPr/>
            </p:nvSpPr>
            <p:spPr>
              <a:xfrm>
                <a:off x="433484" y="306088"/>
                <a:ext cx="2016305" cy="758181"/>
              </a:xfrm>
              <a:custGeom>
                <a:avLst/>
                <a:gdLst/>
                <a:ahLst/>
                <a:cxnLst/>
                <a:rect l="l" t="t" r="r" b="b"/>
                <a:pathLst>
                  <a:path w="25309" h="6582" extrusionOk="0">
                    <a:moveTo>
                      <a:pt x="820" y="1"/>
                    </a:moveTo>
                    <a:cubicBezTo>
                      <a:pt x="349" y="1"/>
                      <a:pt x="1" y="373"/>
                      <a:pt x="1" y="845"/>
                    </a:cubicBezTo>
                    <a:lnTo>
                      <a:pt x="1" y="5763"/>
                    </a:lnTo>
                    <a:cubicBezTo>
                      <a:pt x="1" y="6210"/>
                      <a:pt x="349" y="6582"/>
                      <a:pt x="820" y="6582"/>
                    </a:cubicBezTo>
                    <a:lnTo>
                      <a:pt x="22577" y="6582"/>
                    </a:lnTo>
                    <a:cubicBezTo>
                      <a:pt x="22825" y="6582"/>
                      <a:pt x="23073" y="6458"/>
                      <a:pt x="23222" y="6260"/>
                    </a:cubicBezTo>
                    <a:lnTo>
                      <a:pt x="25086" y="3800"/>
                    </a:lnTo>
                    <a:cubicBezTo>
                      <a:pt x="25309" y="3502"/>
                      <a:pt x="25309" y="3105"/>
                      <a:pt x="25086" y="2807"/>
                    </a:cubicBezTo>
                    <a:lnTo>
                      <a:pt x="23222" y="349"/>
                    </a:lnTo>
                    <a:cubicBezTo>
                      <a:pt x="23073" y="124"/>
                      <a:pt x="22825" y="1"/>
                      <a:pt x="2257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9" name="Google Shape;191;p20">
                <a:extLst>
                  <a:ext uri="{FF2B5EF4-FFF2-40B4-BE49-F238E27FC236}">
                    <a16:creationId xmlns:a16="http://schemas.microsoft.com/office/drawing/2014/main" id="{FD198E2C-92F9-9047-E8F3-28E197F1DE3E}"/>
                  </a:ext>
                </a:extLst>
              </p:cNvPr>
              <p:cNvSpPr/>
              <p:nvPr/>
            </p:nvSpPr>
            <p:spPr>
              <a:xfrm>
                <a:off x="433484" y="306088"/>
                <a:ext cx="857400" cy="752100"/>
              </a:xfrm>
              <a:prstGeom prst="roundRect">
                <a:avLst>
                  <a:gd name="adj" fmla="val 12318"/>
                </a:avLst>
              </a:prstGeom>
              <a:solidFill>
                <a:srgbClr val="C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0" name="Google Shape;198;p20">
                <a:extLst>
                  <a:ext uri="{FF2B5EF4-FFF2-40B4-BE49-F238E27FC236}">
                    <a16:creationId xmlns:a16="http://schemas.microsoft.com/office/drawing/2014/main" id="{2079C147-BD70-BAFB-5443-F960D56CC8DE}"/>
                  </a:ext>
                </a:extLst>
              </p:cNvPr>
              <p:cNvSpPr/>
              <p:nvPr/>
            </p:nvSpPr>
            <p:spPr>
              <a:xfrm>
                <a:off x="1603108" y="483771"/>
                <a:ext cx="397866" cy="400631"/>
              </a:xfrm>
              <a:custGeom>
                <a:avLst/>
                <a:gdLst/>
                <a:ahLst/>
                <a:cxnLst/>
                <a:rect l="l" t="t" r="r" b="b"/>
                <a:pathLst>
                  <a:path w="3454" h="3478" extrusionOk="0">
                    <a:moveTo>
                      <a:pt x="1739" y="1"/>
                    </a:moveTo>
                    <a:cubicBezTo>
                      <a:pt x="772" y="1"/>
                      <a:pt x="1" y="770"/>
                      <a:pt x="1" y="1739"/>
                    </a:cubicBezTo>
                    <a:cubicBezTo>
                      <a:pt x="1" y="2707"/>
                      <a:pt x="772" y="3478"/>
                      <a:pt x="1739" y="3478"/>
                    </a:cubicBezTo>
                    <a:cubicBezTo>
                      <a:pt x="2683" y="3478"/>
                      <a:pt x="3454" y="2707"/>
                      <a:pt x="3454" y="1739"/>
                    </a:cubicBezTo>
                    <a:cubicBezTo>
                      <a:pt x="3454" y="770"/>
                      <a:pt x="2683" y="1"/>
                      <a:pt x="1739" y="1"/>
                    </a:cubicBezTo>
                    <a:close/>
                  </a:path>
                </a:pathLst>
              </a:custGeom>
              <a:solidFill>
                <a:srgbClr val="F6FA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05" name="TextBox 104">
              <a:extLst>
                <a:ext uri="{FF2B5EF4-FFF2-40B4-BE49-F238E27FC236}">
                  <a16:creationId xmlns:a16="http://schemas.microsoft.com/office/drawing/2014/main" id="{34ED169C-37C3-9E2B-00B8-779E4DBC7333}"/>
                </a:ext>
              </a:extLst>
            </p:cNvPr>
            <p:cNvSpPr txBox="1"/>
            <p:nvPr/>
          </p:nvSpPr>
          <p:spPr>
            <a:xfrm>
              <a:off x="3673503" y="1279414"/>
              <a:ext cx="5550010" cy="687390"/>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India offers 71 variety of cuisines</a:t>
              </a: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06" name="TextBox 105">
              <a:extLst>
                <a:ext uri="{FF2B5EF4-FFF2-40B4-BE49-F238E27FC236}">
                  <a16:creationId xmlns:a16="http://schemas.microsoft.com/office/drawing/2014/main" id="{E55ED554-F9C3-A84F-904C-2EC01F6DE035}"/>
                </a:ext>
              </a:extLst>
            </p:cNvPr>
            <p:cNvSpPr txBox="1"/>
            <p:nvPr/>
          </p:nvSpPr>
          <p:spPr>
            <a:xfrm>
              <a:off x="2713825" y="1442735"/>
              <a:ext cx="499608" cy="687390"/>
            </a:xfrm>
            <a:prstGeom prst="rect">
              <a:avLst/>
            </a:prstGeom>
            <a:noFill/>
          </p:spPr>
          <p:txBody>
            <a:bodyPr wrap="square" rtlCol="0">
              <a:spAutoFit/>
            </a:bodyPr>
            <a:lstStyle/>
            <a:p>
              <a:r>
                <a:rPr lang="en-IN" dirty="0"/>
                <a:t>5</a:t>
              </a:r>
            </a:p>
            <a:p>
              <a:endParaRPr lang="en-IN" dirty="0"/>
            </a:p>
          </p:txBody>
        </p:sp>
      </p:grpSp>
      <p:grpSp>
        <p:nvGrpSpPr>
          <p:cNvPr id="119" name="Group 118">
            <a:extLst>
              <a:ext uri="{FF2B5EF4-FFF2-40B4-BE49-F238E27FC236}">
                <a16:creationId xmlns:a16="http://schemas.microsoft.com/office/drawing/2014/main" id="{5C625D3A-5084-1F60-9821-57DAB81E5996}"/>
              </a:ext>
            </a:extLst>
          </p:cNvPr>
          <p:cNvGrpSpPr/>
          <p:nvPr/>
        </p:nvGrpSpPr>
        <p:grpSpPr>
          <a:xfrm>
            <a:off x="1423250" y="834266"/>
            <a:ext cx="7724978" cy="936834"/>
            <a:chOff x="1491268" y="1265052"/>
            <a:chExt cx="7811401" cy="996349"/>
          </a:xfrm>
          <a:effectLst>
            <a:outerShdw blurRad="63500" sx="102000" sy="102000" algn="ctr" rotWithShape="0">
              <a:prstClr val="black">
                <a:alpha val="40000"/>
              </a:prstClr>
            </a:outerShdw>
          </a:effectLst>
        </p:grpSpPr>
        <p:grpSp>
          <p:nvGrpSpPr>
            <p:cNvPr id="120" name="Group 119">
              <a:extLst>
                <a:ext uri="{FF2B5EF4-FFF2-40B4-BE49-F238E27FC236}">
                  <a16:creationId xmlns:a16="http://schemas.microsoft.com/office/drawing/2014/main" id="{D0E9CF2B-C9E8-C6C3-721D-2A87654E9F84}"/>
                </a:ext>
              </a:extLst>
            </p:cNvPr>
            <p:cNvGrpSpPr/>
            <p:nvPr/>
          </p:nvGrpSpPr>
          <p:grpSpPr>
            <a:xfrm>
              <a:off x="1491268" y="1265052"/>
              <a:ext cx="7811401" cy="758181"/>
              <a:chOff x="433484" y="306088"/>
              <a:chExt cx="7811401" cy="758181"/>
            </a:xfrm>
          </p:grpSpPr>
          <p:sp>
            <p:nvSpPr>
              <p:cNvPr id="123" name="Google Shape;189;p20">
                <a:extLst>
                  <a:ext uri="{FF2B5EF4-FFF2-40B4-BE49-F238E27FC236}">
                    <a16:creationId xmlns:a16="http://schemas.microsoft.com/office/drawing/2014/main" id="{A0231E7F-16D0-AF0A-1056-D28312934F78}"/>
                  </a:ext>
                </a:extLst>
              </p:cNvPr>
              <p:cNvSpPr/>
              <p:nvPr/>
            </p:nvSpPr>
            <p:spPr>
              <a:xfrm>
                <a:off x="433485" y="306088"/>
                <a:ext cx="7811400" cy="752100"/>
              </a:xfrm>
              <a:prstGeom prst="roundRect">
                <a:avLst>
                  <a:gd name="adj" fmla="val 16667"/>
                </a:avLst>
              </a:prstGeom>
              <a:solidFill>
                <a:srgbClr val="FFC000"/>
              </a:solidFill>
              <a:ln>
                <a:noFill/>
              </a:ln>
              <a:effectLst>
                <a:outerShdw dist="28575" dir="5400000" algn="bl" rotWithShape="0">
                  <a:srgbClr val="000000">
                    <a:alpha val="20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90;p20">
                <a:extLst>
                  <a:ext uri="{FF2B5EF4-FFF2-40B4-BE49-F238E27FC236}">
                    <a16:creationId xmlns:a16="http://schemas.microsoft.com/office/drawing/2014/main" id="{820C0475-7D44-691D-3B50-7227781399E2}"/>
                  </a:ext>
                </a:extLst>
              </p:cNvPr>
              <p:cNvSpPr/>
              <p:nvPr/>
            </p:nvSpPr>
            <p:spPr>
              <a:xfrm>
                <a:off x="433484" y="306088"/>
                <a:ext cx="2016305" cy="758181"/>
              </a:xfrm>
              <a:custGeom>
                <a:avLst/>
                <a:gdLst/>
                <a:ahLst/>
                <a:cxnLst/>
                <a:rect l="l" t="t" r="r" b="b"/>
                <a:pathLst>
                  <a:path w="25309" h="6582" extrusionOk="0">
                    <a:moveTo>
                      <a:pt x="820" y="1"/>
                    </a:moveTo>
                    <a:cubicBezTo>
                      <a:pt x="349" y="1"/>
                      <a:pt x="1" y="373"/>
                      <a:pt x="1" y="845"/>
                    </a:cubicBezTo>
                    <a:lnTo>
                      <a:pt x="1" y="5763"/>
                    </a:lnTo>
                    <a:cubicBezTo>
                      <a:pt x="1" y="6210"/>
                      <a:pt x="349" y="6582"/>
                      <a:pt x="820" y="6582"/>
                    </a:cubicBezTo>
                    <a:lnTo>
                      <a:pt x="22577" y="6582"/>
                    </a:lnTo>
                    <a:cubicBezTo>
                      <a:pt x="22825" y="6582"/>
                      <a:pt x="23073" y="6458"/>
                      <a:pt x="23222" y="6260"/>
                    </a:cubicBezTo>
                    <a:lnTo>
                      <a:pt x="25086" y="3800"/>
                    </a:lnTo>
                    <a:cubicBezTo>
                      <a:pt x="25309" y="3502"/>
                      <a:pt x="25309" y="3105"/>
                      <a:pt x="25086" y="2807"/>
                    </a:cubicBezTo>
                    <a:lnTo>
                      <a:pt x="23222" y="349"/>
                    </a:lnTo>
                    <a:cubicBezTo>
                      <a:pt x="23073" y="124"/>
                      <a:pt x="22825" y="1"/>
                      <a:pt x="2257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91;p20">
                <a:extLst>
                  <a:ext uri="{FF2B5EF4-FFF2-40B4-BE49-F238E27FC236}">
                    <a16:creationId xmlns:a16="http://schemas.microsoft.com/office/drawing/2014/main" id="{5A0AACC1-A35F-EF60-95BC-94DA4431BA07}"/>
                  </a:ext>
                </a:extLst>
              </p:cNvPr>
              <p:cNvSpPr/>
              <p:nvPr/>
            </p:nvSpPr>
            <p:spPr>
              <a:xfrm>
                <a:off x="433484" y="306088"/>
                <a:ext cx="857400" cy="752100"/>
              </a:xfrm>
              <a:prstGeom prst="roundRect">
                <a:avLst>
                  <a:gd name="adj" fmla="val 12318"/>
                </a:avLst>
              </a:prstGeom>
              <a:solidFill>
                <a:srgbClr val="C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Google Shape;198;p20">
                <a:extLst>
                  <a:ext uri="{FF2B5EF4-FFF2-40B4-BE49-F238E27FC236}">
                    <a16:creationId xmlns:a16="http://schemas.microsoft.com/office/drawing/2014/main" id="{99BD7F0E-ADE8-21D6-91DF-13889C2C2DFC}"/>
                  </a:ext>
                </a:extLst>
              </p:cNvPr>
              <p:cNvSpPr/>
              <p:nvPr/>
            </p:nvSpPr>
            <p:spPr>
              <a:xfrm>
                <a:off x="1603108" y="483771"/>
                <a:ext cx="397866" cy="400631"/>
              </a:xfrm>
              <a:custGeom>
                <a:avLst/>
                <a:gdLst/>
                <a:ahLst/>
                <a:cxnLst/>
                <a:rect l="l" t="t" r="r" b="b"/>
                <a:pathLst>
                  <a:path w="3454" h="3478" extrusionOk="0">
                    <a:moveTo>
                      <a:pt x="1739" y="1"/>
                    </a:moveTo>
                    <a:cubicBezTo>
                      <a:pt x="772" y="1"/>
                      <a:pt x="1" y="770"/>
                      <a:pt x="1" y="1739"/>
                    </a:cubicBezTo>
                    <a:cubicBezTo>
                      <a:pt x="1" y="2707"/>
                      <a:pt x="772" y="3478"/>
                      <a:pt x="1739" y="3478"/>
                    </a:cubicBezTo>
                    <a:cubicBezTo>
                      <a:pt x="2683" y="3478"/>
                      <a:pt x="3454" y="2707"/>
                      <a:pt x="3454" y="1739"/>
                    </a:cubicBezTo>
                    <a:cubicBezTo>
                      <a:pt x="3454" y="770"/>
                      <a:pt x="2683" y="1"/>
                      <a:pt x="1739" y="1"/>
                    </a:cubicBezTo>
                    <a:close/>
                  </a:path>
                </a:pathLst>
              </a:custGeom>
              <a:solidFill>
                <a:srgbClr val="F6FA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21" name="TextBox 120">
              <a:extLst>
                <a:ext uri="{FF2B5EF4-FFF2-40B4-BE49-F238E27FC236}">
                  <a16:creationId xmlns:a16="http://schemas.microsoft.com/office/drawing/2014/main" id="{850292E0-134A-E9DA-968B-8F4F7E65DD41}"/>
                </a:ext>
              </a:extLst>
            </p:cNvPr>
            <p:cNvSpPr txBox="1"/>
            <p:nvPr/>
          </p:nvSpPr>
          <p:spPr>
            <a:xfrm>
              <a:off x="3673503" y="1279414"/>
              <a:ext cx="5550010" cy="981987"/>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cs typeface="Roboto" panose="02000000000000000000" pitchFamily="2" charset="0"/>
                </a:rPr>
                <a:t>Zomato India has 6604 restaurants, followed by USA with 413 restaurants.</a:t>
              </a: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22" name="TextBox 121">
              <a:extLst>
                <a:ext uri="{FF2B5EF4-FFF2-40B4-BE49-F238E27FC236}">
                  <a16:creationId xmlns:a16="http://schemas.microsoft.com/office/drawing/2014/main" id="{1F7A3BFC-5070-F151-D385-529D48A857F6}"/>
                </a:ext>
              </a:extLst>
            </p:cNvPr>
            <p:cNvSpPr txBox="1"/>
            <p:nvPr/>
          </p:nvSpPr>
          <p:spPr>
            <a:xfrm>
              <a:off x="2713825" y="1442735"/>
              <a:ext cx="499608" cy="646331"/>
            </a:xfrm>
            <a:prstGeom prst="rect">
              <a:avLst/>
            </a:prstGeom>
            <a:noFill/>
          </p:spPr>
          <p:txBody>
            <a:bodyPr wrap="square" rtlCol="0">
              <a:spAutoFit/>
            </a:bodyPr>
            <a:lstStyle/>
            <a:p>
              <a:r>
                <a:rPr lang="en-IN" dirty="0"/>
                <a:t>1</a:t>
              </a:r>
            </a:p>
            <a:p>
              <a:endParaRPr lang="en-IN" dirty="0"/>
            </a:p>
          </p:txBody>
        </p:sp>
      </p:grpSp>
    </p:spTree>
    <p:extLst>
      <p:ext uri="{BB962C8B-B14F-4D97-AF65-F5344CB8AC3E}">
        <p14:creationId xmlns:p14="http://schemas.microsoft.com/office/powerpoint/2010/main" val="2083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p:cTn id="7" dur="500" fill="hold"/>
                                        <p:tgtEl>
                                          <p:spTgt spid="119"/>
                                        </p:tgtEl>
                                        <p:attrNameLst>
                                          <p:attrName>ppt_w</p:attrName>
                                        </p:attrNameLst>
                                      </p:cBhvr>
                                      <p:tavLst>
                                        <p:tav tm="0">
                                          <p:val>
                                            <p:fltVal val="0"/>
                                          </p:val>
                                        </p:tav>
                                        <p:tav tm="100000">
                                          <p:val>
                                            <p:strVal val="#ppt_w"/>
                                          </p:val>
                                        </p:tav>
                                      </p:tavLst>
                                    </p:anim>
                                    <p:anim calcmode="lin" valueType="num">
                                      <p:cBhvr>
                                        <p:cTn id="8" dur="500" fill="hold"/>
                                        <p:tgtEl>
                                          <p:spTgt spid="119"/>
                                        </p:tgtEl>
                                        <p:attrNameLst>
                                          <p:attrName>ppt_h</p:attrName>
                                        </p:attrNameLst>
                                      </p:cBhvr>
                                      <p:tavLst>
                                        <p:tav tm="0">
                                          <p:val>
                                            <p:fltVal val="0"/>
                                          </p:val>
                                        </p:tav>
                                        <p:tav tm="100000">
                                          <p:val>
                                            <p:strVal val="#ppt_h"/>
                                          </p:val>
                                        </p:tav>
                                      </p:tavLst>
                                    </p:anim>
                                    <p:animEffect transition="in" filter="fade">
                                      <p:cBhvr>
                                        <p:cTn id="9" dur="500"/>
                                        <p:tgtEl>
                                          <p:spTgt spid="11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7"/>
                                        </p:tgtEl>
                                        <p:attrNameLst>
                                          <p:attrName>style.visibility</p:attrName>
                                        </p:attrNameLst>
                                      </p:cBhvr>
                                      <p:to>
                                        <p:strVal val="visible"/>
                                      </p:to>
                                    </p:set>
                                    <p:anim calcmode="lin" valueType="num">
                                      <p:cBhvr>
                                        <p:cTn id="14" dur="500" fill="hold"/>
                                        <p:tgtEl>
                                          <p:spTgt spid="87"/>
                                        </p:tgtEl>
                                        <p:attrNameLst>
                                          <p:attrName>ppt_w</p:attrName>
                                        </p:attrNameLst>
                                      </p:cBhvr>
                                      <p:tavLst>
                                        <p:tav tm="0">
                                          <p:val>
                                            <p:fltVal val="0"/>
                                          </p:val>
                                        </p:tav>
                                        <p:tav tm="100000">
                                          <p:val>
                                            <p:strVal val="#ppt_w"/>
                                          </p:val>
                                        </p:tav>
                                      </p:tavLst>
                                    </p:anim>
                                    <p:anim calcmode="lin" valueType="num">
                                      <p:cBhvr>
                                        <p:cTn id="15" dur="500" fill="hold"/>
                                        <p:tgtEl>
                                          <p:spTgt spid="87"/>
                                        </p:tgtEl>
                                        <p:attrNameLst>
                                          <p:attrName>ppt_h</p:attrName>
                                        </p:attrNameLst>
                                      </p:cBhvr>
                                      <p:tavLst>
                                        <p:tav tm="0">
                                          <p:val>
                                            <p:fltVal val="0"/>
                                          </p:val>
                                        </p:tav>
                                        <p:tav tm="100000">
                                          <p:val>
                                            <p:strVal val="#ppt_h"/>
                                          </p:val>
                                        </p:tav>
                                      </p:tavLst>
                                    </p:anim>
                                    <p:animEffect transition="in" filter="fade">
                                      <p:cBhvr>
                                        <p:cTn id="16" dur="500"/>
                                        <p:tgtEl>
                                          <p:spTgt spid="8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anim calcmode="lin" valueType="num">
                                      <p:cBhvr>
                                        <p:cTn id="21" dur="500" fill="hold"/>
                                        <p:tgtEl>
                                          <p:spTgt spid="86"/>
                                        </p:tgtEl>
                                        <p:attrNameLst>
                                          <p:attrName>ppt_w</p:attrName>
                                        </p:attrNameLst>
                                      </p:cBhvr>
                                      <p:tavLst>
                                        <p:tav tm="0">
                                          <p:val>
                                            <p:fltVal val="0"/>
                                          </p:val>
                                        </p:tav>
                                        <p:tav tm="100000">
                                          <p:val>
                                            <p:strVal val="#ppt_w"/>
                                          </p:val>
                                        </p:tav>
                                      </p:tavLst>
                                    </p:anim>
                                    <p:anim calcmode="lin" valueType="num">
                                      <p:cBhvr>
                                        <p:cTn id="22" dur="500" fill="hold"/>
                                        <p:tgtEl>
                                          <p:spTgt spid="86"/>
                                        </p:tgtEl>
                                        <p:attrNameLst>
                                          <p:attrName>ppt_h</p:attrName>
                                        </p:attrNameLst>
                                      </p:cBhvr>
                                      <p:tavLst>
                                        <p:tav tm="0">
                                          <p:val>
                                            <p:fltVal val="0"/>
                                          </p:val>
                                        </p:tav>
                                        <p:tav tm="100000">
                                          <p:val>
                                            <p:strVal val="#ppt_h"/>
                                          </p:val>
                                        </p:tav>
                                      </p:tavLst>
                                    </p:anim>
                                    <p:animEffect transition="in" filter="fade">
                                      <p:cBhvr>
                                        <p:cTn id="23" dur="500"/>
                                        <p:tgtEl>
                                          <p:spTgt spid="8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p:cTn id="28" dur="500" fill="hold"/>
                                        <p:tgtEl>
                                          <p:spTgt spid="95"/>
                                        </p:tgtEl>
                                        <p:attrNameLst>
                                          <p:attrName>ppt_w</p:attrName>
                                        </p:attrNameLst>
                                      </p:cBhvr>
                                      <p:tavLst>
                                        <p:tav tm="0">
                                          <p:val>
                                            <p:fltVal val="0"/>
                                          </p:val>
                                        </p:tav>
                                        <p:tav tm="100000">
                                          <p:val>
                                            <p:strVal val="#ppt_w"/>
                                          </p:val>
                                        </p:tav>
                                      </p:tavLst>
                                    </p:anim>
                                    <p:anim calcmode="lin" valueType="num">
                                      <p:cBhvr>
                                        <p:cTn id="29" dur="500" fill="hold"/>
                                        <p:tgtEl>
                                          <p:spTgt spid="95"/>
                                        </p:tgtEl>
                                        <p:attrNameLst>
                                          <p:attrName>ppt_h</p:attrName>
                                        </p:attrNameLst>
                                      </p:cBhvr>
                                      <p:tavLst>
                                        <p:tav tm="0">
                                          <p:val>
                                            <p:fltVal val="0"/>
                                          </p:val>
                                        </p:tav>
                                        <p:tav tm="100000">
                                          <p:val>
                                            <p:strVal val="#ppt_h"/>
                                          </p:val>
                                        </p:tav>
                                      </p:tavLst>
                                    </p:anim>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p:cTn id="35" dur="500" fill="hold"/>
                                        <p:tgtEl>
                                          <p:spTgt spid="103"/>
                                        </p:tgtEl>
                                        <p:attrNameLst>
                                          <p:attrName>ppt_w</p:attrName>
                                        </p:attrNameLst>
                                      </p:cBhvr>
                                      <p:tavLst>
                                        <p:tav tm="0">
                                          <p:val>
                                            <p:fltVal val="0"/>
                                          </p:val>
                                        </p:tav>
                                        <p:tav tm="100000">
                                          <p:val>
                                            <p:strVal val="#ppt_w"/>
                                          </p:val>
                                        </p:tav>
                                      </p:tavLst>
                                    </p:anim>
                                    <p:anim calcmode="lin" valueType="num">
                                      <p:cBhvr>
                                        <p:cTn id="36" dur="500" fill="hold"/>
                                        <p:tgtEl>
                                          <p:spTgt spid="103"/>
                                        </p:tgtEl>
                                        <p:attrNameLst>
                                          <p:attrName>ppt_h</p:attrName>
                                        </p:attrNameLst>
                                      </p:cBhvr>
                                      <p:tavLst>
                                        <p:tav tm="0">
                                          <p:val>
                                            <p:fltVal val="0"/>
                                          </p:val>
                                        </p:tav>
                                        <p:tav tm="100000">
                                          <p:val>
                                            <p:strVal val="#ppt_h"/>
                                          </p:val>
                                        </p:tav>
                                      </p:tavLst>
                                    </p:anim>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3BEC6-FC69-60FE-5DEB-C940A145AB9E}"/>
              </a:ext>
            </a:extLst>
          </p:cNvPr>
          <p:cNvSpPr txBox="1"/>
          <p:nvPr/>
        </p:nvSpPr>
        <p:spPr>
          <a:xfrm>
            <a:off x="3455689" y="-22710"/>
            <a:ext cx="5143107" cy="707886"/>
          </a:xfrm>
          <a:prstGeom prst="rect">
            <a:avLst/>
          </a:prstGeom>
          <a:noFill/>
        </p:spPr>
        <p:txBody>
          <a:bodyPr wrap="square" rtlCol="0">
            <a:spAutoFit/>
          </a:bodyPr>
          <a:lstStyle/>
          <a:p>
            <a:pPr algn="ctr"/>
            <a:r>
              <a:rPr lang="en-IN" sz="4000" dirty="0">
                <a:solidFill>
                  <a:srgbClr val="C8243F"/>
                </a:solidFill>
                <a:latin typeface="Arial Rounded MT Bold" panose="020F0704030504030204" pitchFamily="34" charset="0"/>
              </a:rPr>
              <a:t>CONCLUSIONS</a:t>
            </a:r>
          </a:p>
        </p:txBody>
      </p:sp>
      <p:grpSp>
        <p:nvGrpSpPr>
          <p:cNvPr id="39" name="Group 38">
            <a:extLst>
              <a:ext uri="{FF2B5EF4-FFF2-40B4-BE49-F238E27FC236}">
                <a16:creationId xmlns:a16="http://schemas.microsoft.com/office/drawing/2014/main" id="{56AECEC5-4650-85E0-436F-A8F89DE53002}"/>
              </a:ext>
            </a:extLst>
          </p:cNvPr>
          <p:cNvGrpSpPr/>
          <p:nvPr/>
        </p:nvGrpSpPr>
        <p:grpSpPr>
          <a:xfrm>
            <a:off x="166591" y="5124171"/>
            <a:ext cx="11805639" cy="855873"/>
            <a:chOff x="1917124" y="1815428"/>
            <a:chExt cx="8220236" cy="855873"/>
          </a:xfrm>
          <a:effectLst>
            <a:outerShdw blurRad="63500" sx="102000" sy="102000" algn="ctr" rotWithShape="0">
              <a:prstClr val="black">
                <a:alpha val="40000"/>
              </a:prstClr>
            </a:outerShdw>
          </a:effectLst>
        </p:grpSpPr>
        <p:sp>
          <p:nvSpPr>
            <p:cNvPr id="33" name="Google Shape;1466;p42">
              <a:extLst>
                <a:ext uri="{FF2B5EF4-FFF2-40B4-BE49-F238E27FC236}">
                  <a16:creationId xmlns:a16="http://schemas.microsoft.com/office/drawing/2014/main" id="{12E1DEA0-39D5-D744-09FF-E8A45AF7C805}"/>
                </a:ext>
              </a:extLst>
            </p:cNvPr>
            <p:cNvSpPr/>
            <p:nvPr/>
          </p:nvSpPr>
          <p:spPr>
            <a:xfrm>
              <a:off x="1917124" y="1815428"/>
              <a:ext cx="8220236" cy="855873"/>
            </a:xfrm>
            <a:custGeom>
              <a:avLst/>
              <a:gdLst/>
              <a:ahLst/>
              <a:cxnLst/>
              <a:rect l="l" t="t" r="r" b="b"/>
              <a:pathLst>
                <a:path w="23435" h="2440" extrusionOk="0">
                  <a:moveTo>
                    <a:pt x="132" y="0"/>
                  </a:moveTo>
                  <a:cubicBezTo>
                    <a:pt x="54" y="0"/>
                    <a:pt x="1" y="53"/>
                    <a:pt x="1" y="132"/>
                  </a:cubicBezTo>
                  <a:lnTo>
                    <a:pt x="1" y="2306"/>
                  </a:lnTo>
                  <a:cubicBezTo>
                    <a:pt x="1" y="2386"/>
                    <a:pt x="54" y="2439"/>
                    <a:pt x="132" y="2439"/>
                  </a:cubicBezTo>
                  <a:lnTo>
                    <a:pt x="23301" y="2439"/>
                  </a:lnTo>
                  <a:cubicBezTo>
                    <a:pt x="23382" y="2439"/>
                    <a:pt x="23435" y="2386"/>
                    <a:pt x="23435" y="2306"/>
                  </a:cubicBezTo>
                  <a:lnTo>
                    <a:pt x="23435" y="132"/>
                  </a:lnTo>
                  <a:cubicBezTo>
                    <a:pt x="23435" y="53"/>
                    <a:pt x="23382" y="0"/>
                    <a:pt x="23301" y="0"/>
                  </a:cubicBezTo>
                  <a:close/>
                </a:path>
              </a:pathLst>
            </a:cu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Google Shape;1467;p42">
              <a:extLst>
                <a:ext uri="{FF2B5EF4-FFF2-40B4-BE49-F238E27FC236}">
                  <a16:creationId xmlns:a16="http://schemas.microsoft.com/office/drawing/2014/main" id="{BA1C0964-CE29-CB9F-D6BC-711C0A51F4D2}"/>
                </a:ext>
              </a:extLst>
            </p:cNvPr>
            <p:cNvSpPr/>
            <p:nvPr/>
          </p:nvSpPr>
          <p:spPr>
            <a:xfrm>
              <a:off x="1917135" y="1815428"/>
              <a:ext cx="1674213" cy="855873"/>
            </a:xfrm>
            <a:custGeom>
              <a:avLst/>
              <a:gdLst/>
              <a:ahLst/>
              <a:cxnLst/>
              <a:rect l="l" t="t" r="r" b="b"/>
              <a:pathLst>
                <a:path w="4773" h="2440" extrusionOk="0">
                  <a:moveTo>
                    <a:pt x="185" y="0"/>
                  </a:moveTo>
                  <a:cubicBezTo>
                    <a:pt x="79" y="0"/>
                    <a:pt x="1" y="79"/>
                    <a:pt x="1" y="185"/>
                  </a:cubicBezTo>
                  <a:lnTo>
                    <a:pt x="1" y="2280"/>
                  </a:lnTo>
                  <a:cubicBezTo>
                    <a:pt x="1" y="2359"/>
                    <a:pt x="79" y="2439"/>
                    <a:pt x="185" y="2439"/>
                  </a:cubicBezTo>
                  <a:lnTo>
                    <a:pt x="4773" y="2439"/>
                  </a:lnTo>
                  <a:lnTo>
                    <a:pt x="4773"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Google Shape;1472;p42">
              <a:extLst>
                <a:ext uri="{FF2B5EF4-FFF2-40B4-BE49-F238E27FC236}">
                  <a16:creationId xmlns:a16="http://schemas.microsoft.com/office/drawing/2014/main" id="{AF7C2D64-9F6C-AD24-A6C2-E880F211EFE9}"/>
                </a:ext>
              </a:extLst>
            </p:cNvPr>
            <p:cNvSpPr txBox="1"/>
            <p:nvPr/>
          </p:nvSpPr>
          <p:spPr>
            <a:xfrm>
              <a:off x="3591348" y="1969835"/>
              <a:ext cx="6530379" cy="423079"/>
            </a:xfrm>
            <a:prstGeom prst="rect">
              <a:avLst/>
            </a:prstGeom>
            <a:noFill/>
            <a:ln>
              <a:noFill/>
            </a:ln>
          </p:spPr>
          <p:txBody>
            <a:bodyPr spcFirstLastPara="1" wrap="square" lIns="91425" tIns="91425" rIns="91425" bIns="91425" anchor="ctr" anchorCtr="0">
              <a:noAutofit/>
            </a:bodyPr>
            <a:lstStyle>
              <a:defPPr>
                <a:defRPr lang="en-US"/>
              </a:defPPr>
              <a:lvl1pPr>
                <a:defRPr sz="1400" b="0" i="0">
                  <a:effectLst/>
                  <a:latin typeface="Roboto" panose="02000000000000000000" pitchFamily="2" charset="0"/>
                  <a:ea typeface="Roboto" panose="02000000000000000000" pitchFamily="2" charset="0"/>
                  <a:cs typeface="Roboto" panose="02000000000000000000" pitchFamily="2" charset="0"/>
                </a:defRPr>
              </a:lvl1pPr>
            </a:lstStyle>
            <a:p>
              <a:r>
                <a:rPr lang="en-US" dirty="0"/>
                <a:t>Zomato can expand worldwide at places where avg price data is on a higher side for other countries so it can maximize the commission from the restaurants.</a:t>
              </a:r>
            </a:p>
            <a:p>
              <a:endParaRPr lang="en-US" dirty="0"/>
            </a:p>
          </p:txBody>
        </p:sp>
        <p:sp>
          <p:nvSpPr>
            <p:cNvPr id="28" name="Google Shape;1473;p42">
              <a:extLst>
                <a:ext uri="{FF2B5EF4-FFF2-40B4-BE49-F238E27FC236}">
                  <a16:creationId xmlns:a16="http://schemas.microsoft.com/office/drawing/2014/main" id="{E7798426-457E-063D-9EF7-8B03B130F4C6}"/>
                </a:ext>
              </a:extLst>
            </p:cNvPr>
            <p:cNvSpPr txBox="1"/>
            <p:nvPr/>
          </p:nvSpPr>
          <p:spPr>
            <a:xfrm>
              <a:off x="2029142" y="2093814"/>
              <a:ext cx="1450200" cy="2991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200"/>
                </a:spcAft>
                <a:buClr>
                  <a:srgbClr val="000000"/>
                </a:buClr>
                <a:buSzTx/>
                <a:buFont typeface="Arial"/>
                <a:buNone/>
                <a:tabLst/>
                <a:defRPr/>
              </a:pPr>
              <a:r>
                <a:rPr kumimoji="0" lang="en" sz="2000" b="1" i="0" u="none" strike="noStrike" kern="0" cap="none" spc="0" normalizeH="0" baseline="0" noProof="0" dirty="0">
                  <a:ln>
                    <a:noFill/>
                  </a:ln>
                  <a:solidFill>
                    <a:srgbClr val="000000"/>
                  </a:solidFill>
                  <a:effectLst/>
                  <a:uLnTx/>
                  <a:uFillTx/>
                  <a:latin typeface="Roboto"/>
                  <a:ea typeface="Roboto"/>
                  <a:cs typeface="Roboto"/>
                  <a:sym typeface="Roboto"/>
                </a:rPr>
                <a:t>5</a:t>
              </a:r>
              <a:endParaRPr kumimoji="0" sz="2000" b="1"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55" name="Group 54">
            <a:extLst>
              <a:ext uri="{FF2B5EF4-FFF2-40B4-BE49-F238E27FC236}">
                <a16:creationId xmlns:a16="http://schemas.microsoft.com/office/drawing/2014/main" id="{377062F9-9927-93F4-8157-433767578D9D}"/>
              </a:ext>
            </a:extLst>
          </p:cNvPr>
          <p:cNvGrpSpPr/>
          <p:nvPr/>
        </p:nvGrpSpPr>
        <p:grpSpPr>
          <a:xfrm>
            <a:off x="174928" y="1774359"/>
            <a:ext cx="11822315" cy="855873"/>
            <a:chOff x="1917124" y="1815428"/>
            <a:chExt cx="8220236" cy="855873"/>
          </a:xfrm>
          <a:effectLst>
            <a:outerShdw blurRad="63500" sx="102000" sy="102000" algn="ctr" rotWithShape="0">
              <a:prstClr val="black">
                <a:alpha val="40000"/>
              </a:prstClr>
            </a:outerShdw>
          </a:effectLst>
        </p:grpSpPr>
        <p:sp>
          <p:nvSpPr>
            <p:cNvPr id="56" name="Google Shape;1466;p42">
              <a:extLst>
                <a:ext uri="{FF2B5EF4-FFF2-40B4-BE49-F238E27FC236}">
                  <a16:creationId xmlns:a16="http://schemas.microsoft.com/office/drawing/2014/main" id="{EEE3FB1E-2DDA-25FA-0443-3D286F4A18E4}"/>
                </a:ext>
              </a:extLst>
            </p:cNvPr>
            <p:cNvSpPr/>
            <p:nvPr/>
          </p:nvSpPr>
          <p:spPr>
            <a:xfrm>
              <a:off x="1917124" y="1815428"/>
              <a:ext cx="8220236" cy="855873"/>
            </a:xfrm>
            <a:custGeom>
              <a:avLst/>
              <a:gdLst/>
              <a:ahLst/>
              <a:cxnLst/>
              <a:rect l="l" t="t" r="r" b="b"/>
              <a:pathLst>
                <a:path w="23435" h="2440" extrusionOk="0">
                  <a:moveTo>
                    <a:pt x="132" y="0"/>
                  </a:moveTo>
                  <a:cubicBezTo>
                    <a:pt x="54" y="0"/>
                    <a:pt x="1" y="53"/>
                    <a:pt x="1" y="132"/>
                  </a:cubicBezTo>
                  <a:lnTo>
                    <a:pt x="1" y="2306"/>
                  </a:lnTo>
                  <a:cubicBezTo>
                    <a:pt x="1" y="2386"/>
                    <a:pt x="54" y="2439"/>
                    <a:pt x="132" y="2439"/>
                  </a:cubicBezTo>
                  <a:lnTo>
                    <a:pt x="23301" y="2439"/>
                  </a:lnTo>
                  <a:cubicBezTo>
                    <a:pt x="23382" y="2439"/>
                    <a:pt x="23435" y="2386"/>
                    <a:pt x="23435" y="2306"/>
                  </a:cubicBezTo>
                  <a:lnTo>
                    <a:pt x="23435" y="132"/>
                  </a:lnTo>
                  <a:cubicBezTo>
                    <a:pt x="23435" y="53"/>
                    <a:pt x="23382" y="0"/>
                    <a:pt x="23301" y="0"/>
                  </a:cubicBezTo>
                  <a:close/>
                </a:path>
              </a:pathLst>
            </a:cu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467;p42">
              <a:extLst>
                <a:ext uri="{FF2B5EF4-FFF2-40B4-BE49-F238E27FC236}">
                  <a16:creationId xmlns:a16="http://schemas.microsoft.com/office/drawing/2014/main" id="{327B79E9-DB0C-60DB-5940-41674EF8D596}"/>
                </a:ext>
              </a:extLst>
            </p:cNvPr>
            <p:cNvSpPr/>
            <p:nvPr/>
          </p:nvSpPr>
          <p:spPr>
            <a:xfrm>
              <a:off x="1917135" y="1815428"/>
              <a:ext cx="1674213" cy="855873"/>
            </a:xfrm>
            <a:custGeom>
              <a:avLst/>
              <a:gdLst/>
              <a:ahLst/>
              <a:cxnLst/>
              <a:rect l="l" t="t" r="r" b="b"/>
              <a:pathLst>
                <a:path w="4773" h="2440" extrusionOk="0">
                  <a:moveTo>
                    <a:pt x="185" y="0"/>
                  </a:moveTo>
                  <a:cubicBezTo>
                    <a:pt x="79" y="0"/>
                    <a:pt x="1" y="79"/>
                    <a:pt x="1" y="185"/>
                  </a:cubicBezTo>
                  <a:lnTo>
                    <a:pt x="1" y="2280"/>
                  </a:lnTo>
                  <a:cubicBezTo>
                    <a:pt x="1" y="2359"/>
                    <a:pt x="79" y="2439"/>
                    <a:pt x="185" y="2439"/>
                  </a:cubicBezTo>
                  <a:lnTo>
                    <a:pt x="4773" y="2439"/>
                  </a:lnTo>
                  <a:lnTo>
                    <a:pt x="4773"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8" name="Google Shape;1472;p42">
              <a:extLst>
                <a:ext uri="{FF2B5EF4-FFF2-40B4-BE49-F238E27FC236}">
                  <a16:creationId xmlns:a16="http://schemas.microsoft.com/office/drawing/2014/main" id="{57CFF1AC-2C00-56C1-B825-5364A1804A4E}"/>
                </a:ext>
              </a:extLst>
            </p:cNvPr>
            <p:cNvSpPr txBox="1"/>
            <p:nvPr/>
          </p:nvSpPr>
          <p:spPr>
            <a:xfrm>
              <a:off x="3591349" y="1857292"/>
              <a:ext cx="6528619" cy="744096"/>
            </a:xfrm>
            <a:prstGeom prst="rect">
              <a:avLst/>
            </a:prstGeom>
            <a:noFill/>
            <a:ln>
              <a:noFill/>
            </a:ln>
          </p:spPr>
          <p:txBody>
            <a:bodyPr spcFirstLastPara="1" wrap="square" lIns="91425" tIns="91425" rIns="91425" bIns="91425" anchor="ctr" anchorCtr="0">
              <a:noAutofit/>
            </a:bodyPr>
            <a:lstStyle>
              <a:defPPr>
                <a:defRPr lang="en-US"/>
              </a:defPPr>
              <a:lvl1pPr>
                <a:defRPr sz="1400" b="0" i="0">
                  <a:effectLst/>
                  <a:latin typeface="Roboto" panose="02000000000000000000" pitchFamily="2" charset="0"/>
                  <a:ea typeface="Roboto" panose="02000000000000000000" pitchFamily="2" charset="0"/>
                  <a:cs typeface="Roboto" panose="02000000000000000000" pitchFamily="2" charset="0"/>
                </a:defRPr>
              </a:lvl1pPr>
            </a:lstStyle>
            <a:p>
              <a:r>
                <a:rPr lang="en-US" dirty="0"/>
                <a:t>It can be noted that a majority of restaurants in India are priced at an average below Rs.2000. This proves that there are far too many people who spend an average of Rs.2000 or less for two. It can also be noted that most restaurants that are priced below Rs.1000-Rs.1200 range, offer online order and delivery services, but no prebooking of tables. And it starts becoming the opposite, if we start moving up the price range.</a:t>
              </a:r>
            </a:p>
          </p:txBody>
        </p:sp>
        <p:sp>
          <p:nvSpPr>
            <p:cNvPr id="59" name="Google Shape;1473;p42">
              <a:extLst>
                <a:ext uri="{FF2B5EF4-FFF2-40B4-BE49-F238E27FC236}">
                  <a16:creationId xmlns:a16="http://schemas.microsoft.com/office/drawing/2014/main" id="{F78AC5F8-22FC-40B2-FAED-DD18B7339103}"/>
                </a:ext>
              </a:extLst>
            </p:cNvPr>
            <p:cNvSpPr txBox="1"/>
            <p:nvPr/>
          </p:nvSpPr>
          <p:spPr>
            <a:xfrm>
              <a:off x="2029142" y="2093814"/>
              <a:ext cx="1450200" cy="2991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200"/>
                </a:spcAft>
                <a:buClr>
                  <a:srgbClr val="000000"/>
                </a:buClr>
                <a:buSzTx/>
                <a:buFont typeface="Arial"/>
                <a:buNone/>
                <a:tabLst/>
                <a:defRPr/>
              </a:pPr>
              <a:r>
                <a:rPr lang="en" sz="2000" b="1" kern="0" dirty="0">
                  <a:solidFill>
                    <a:srgbClr val="000000"/>
                  </a:solidFill>
                  <a:latin typeface="Roboto"/>
                  <a:ea typeface="Roboto"/>
                  <a:cs typeface="Roboto"/>
                  <a:sym typeface="Roboto"/>
                </a:rPr>
                <a:t>2</a:t>
              </a:r>
              <a:endParaRPr kumimoji="0" sz="2000" b="1"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60" name="Group 59">
            <a:extLst>
              <a:ext uri="{FF2B5EF4-FFF2-40B4-BE49-F238E27FC236}">
                <a16:creationId xmlns:a16="http://schemas.microsoft.com/office/drawing/2014/main" id="{8E425D18-0C0E-63C3-47AF-4B47EFF178B7}"/>
              </a:ext>
            </a:extLst>
          </p:cNvPr>
          <p:cNvGrpSpPr/>
          <p:nvPr/>
        </p:nvGrpSpPr>
        <p:grpSpPr>
          <a:xfrm>
            <a:off x="166591" y="4043149"/>
            <a:ext cx="11813975" cy="855873"/>
            <a:chOff x="1917124" y="1815428"/>
            <a:chExt cx="8220236" cy="855873"/>
          </a:xfrm>
          <a:effectLst>
            <a:outerShdw blurRad="63500" sx="102000" sy="102000" algn="ctr" rotWithShape="0">
              <a:prstClr val="black">
                <a:alpha val="40000"/>
              </a:prstClr>
            </a:outerShdw>
          </a:effectLst>
        </p:grpSpPr>
        <p:sp>
          <p:nvSpPr>
            <p:cNvPr id="61" name="Google Shape;1466;p42">
              <a:extLst>
                <a:ext uri="{FF2B5EF4-FFF2-40B4-BE49-F238E27FC236}">
                  <a16:creationId xmlns:a16="http://schemas.microsoft.com/office/drawing/2014/main" id="{015D9396-5E33-572B-1D4B-05DCAEE5565E}"/>
                </a:ext>
              </a:extLst>
            </p:cNvPr>
            <p:cNvSpPr/>
            <p:nvPr/>
          </p:nvSpPr>
          <p:spPr>
            <a:xfrm>
              <a:off x="1917124" y="1815428"/>
              <a:ext cx="8220236" cy="855873"/>
            </a:xfrm>
            <a:custGeom>
              <a:avLst/>
              <a:gdLst/>
              <a:ahLst/>
              <a:cxnLst/>
              <a:rect l="l" t="t" r="r" b="b"/>
              <a:pathLst>
                <a:path w="23435" h="2440" extrusionOk="0">
                  <a:moveTo>
                    <a:pt x="132" y="0"/>
                  </a:moveTo>
                  <a:cubicBezTo>
                    <a:pt x="54" y="0"/>
                    <a:pt x="1" y="53"/>
                    <a:pt x="1" y="132"/>
                  </a:cubicBezTo>
                  <a:lnTo>
                    <a:pt x="1" y="2306"/>
                  </a:lnTo>
                  <a:cubicBezTo>
                    <a:pt x="1" y="2386"/>
                    <a:pt x="54" y="2439"/>
                    <a:pt x="132" y="2439"/>
                  </a:cubicBezTo>
                  <a:lnTo>
                    <a:pt x="23301" y="2439"/>
                  </a:lnTo>
                  <a:cubicBezTo>
                    <a:pt x="23382" y="2439"/>
                    <a:pt x="23435" y="2386"/>
                    <a:pt x="23435" y="2306"/>
                  </a:cubicBezTo>
                  <a:lnTo>
                    <a:pt x="23435" y="132"/>
                  </a:lnTo>
                  <a:cubicBezTo>
                    <a:pt x="23435" y="53"/>
                    <a:pt x="23382" y="0"/>
                    <a:pt x="23301" y="0"/>
                  </a:cubicBezTo>
                  <a:close/>
                </a:path>
              </a:pathLst>
            </a:cu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467;p42">
              <a:extLst>
                <a:ext uri="{FF2B5EF4-FFF2-40B4-BE49-F238E27FC236}">
                  <a16:creationId xmlns:a16="http://schemas.microsoft.com/office/drawing/2014/main" id="{8A986B1E-8062-7F1D-DBE1-0FF8E95BF0F2}"/>
                </a:ext>
              </a:extLst>
            </p:cNvPr>
            <p:cNvSpPr/>
            <p:nvPr/>
          </p:nvSpPr>
          <p:spPr>
            <a:xfrm>
              <a:off x="1917135" y="1815428"/>
              <a:ext cx="1674213" cy="855873"/>
            </a:xfrm>
            <a:custGeom>
              <a:avLst/>
              <a:gdLst/>
              <a:ahLst/>
              <a:cxnLst/>
              <a:rect l="l" t="t" r="r" b="b"/>
              <a:pathLst>
                <a:path w="4773" h="2440" extrusionOk="0">
                  <a:moveTo>
                    <a:pt x="185" y="0"/>
                  </a:moveTo>
                  <a:cubicBezTo>
                    <a:pt x="79" y="0"/>
                    <a:pt x="1" y="79"/>
                    <a:pt x="1" y="185"/>
                  </a:cubicBezTo>
                  <a:lnTo>
                    <a:pt x="1" y="2280"/>
                  </a:lnTo>
                  <a:cubicBezTo>
                    <a:pt x="1" y="2359"/>
                    <a:pt x="79" y="2439"/>
                    <a:pt x="185" y="2439"/>
                  </a:cubicBezTo>
                  <a:lnTo>
                    <a:pt x="4773" y="2439"/>
                  </a:lnTo>
                  <a:lnTo>
                    <a:pt x="4773"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Google Shape;1472;p42">
              <a:extLst>
                <a:ext uri="{FF2B5EF4-FFF2-40B4-BE49-F238E27FC236}">
                  <a16:creationId xmlns:a16="http://schemas.microsoft.com/office/drawing/2014/main" id="{23F02E4E-083D-CFAD-E381-0C9F993CA64E}"/>
                </a:ext>
              </a:extLst>
            </p:cNvPr>
            <p:cNvSpPr txBox="1"/>
            <p:nvPr/>
          </p:nvSpPr>
          <p:spPr>
            <a:xfrm>
              <a:off x="3559856" y="1815428"/>
              <a:ext cx="6410416" cy="683752"/>
            </a:xfrm>
            <a:prstGeom prst="rect">
              <a:avLst/>
            </a:prstGeom>
            <a:noFill/>
            <a:ln>
              <a:noFill/>
            </a:ln>
          </p:spPr>
          <p:txBody>
            <a:bodyPr spcFirstLastPara="1" wrap="square" lIns="91425" tIns="91425" rIns="91425" bIns="91425" anchor="ctr" anchorCtr="0">
              <a:noAutofit/>
            </a:bodyPr>
            <a:lstStyle>
              <a:defPPr>
                <a:defRPr lang="en-US"/>
              </a:defPPr>
              <a:lvl1pPr>
                <a:defRPr sz="1400" b="0" i="0">
                  <a:effectLst/>
                  <a:latin typeface="Roboto" panose="02000000000000000000" pitchFamily="2" charset="0"/>
                  <a:ea typeface="Roboto" panose="02000000000000000000" pitchFamily="2" charset="0"/>
                  <a:cs typeface="Roboto" panose="02000000000000000000" pitchFamily="2" charset="0"/>
                </a:defRPr>
              </a:lvl1pPr>
            </a:lstStyle>
            <a:p>
              <a:r>
                <a:rPr lang="en-US" dirty="0"/>
                <a:t>The optimum number of cuisines to be offered by restaurants is around 2-5 Cuisines. Maximum number of people prefer going to restaurants offering 2-5 Cuisines, which also supports the above inference.</a:t>
              </a:r>
            </a:p>
          </p:txBody>
        </p:sp>
        <p:sp>
          <p:nvSpPr>
            <p:cNvPr id="64" name="Google Shape;1473;p42">
              <a:extLst>
                <a:ext uri="{FF2B5EF4-FFF2-40B4-BE49-F238E27FC236}">
                  <a16:creationId xmlns:a16="http://schemas.microsoft.com/office/drawing/2014/main" id="{D57C6F87-AD64-1F89-51C6-D99D8BFF8C96}"/>
                </a:ext>
              </a:extLst>
            </p:cNvPr>
            <p:cNvSpPr txBox="1"/>
            <p:nvPr/>
          </p:nvSpPr>
          <p:spPr>
            <a:xfrm>
              <a:off x="2029142" y="2093814"/>
              <a:ext cx="1450200" cy="2991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200"/>
                </a:spcAft>
                <a:buClr>
                  <a:srgbClr val="000000"/>
                </a:buClr>
                <a:buSzTx/>
                <a:buFont typeface="Arial"/>
                <a:buNone/>
                <a:tabLst/>
                <a:defRPr/>
              </a:pPr>
              <a:r>
                <a:rPr lang="en" sz="2000" b="1" kern="0">
                  <a:solidFill>
                    <a:srgbClr val="000000"/>
                  </a:solidFill>
                  <a:latin typeface="Roboto"/>
                  <a:ea typeface="Roboto"/>
                  <a:cs typeface="Roboto"/>
                  <a:sym typeface="Roboto"/>
                </a:rPr>
                <a:t>4</a:t>
              </a:r>
              <a:endParaRPr kumimoji="0" sz="2000" b="1"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65" name="Group 64">
            <a:extLst>
              <a:ext uri="{FF2B5EF4-FFF2-40B4-BE49-F238E27FC236}">
                <a16:creationId xmlns:a16="http://schemas.microsoft.com/office/drawing/2014/main" id="{9EA67855-9531-C416-2CD3-18B792CBFD64}"/>
              </a:ext>
            </a:extLst>
          </p:cNvPr>
          <p:cNvGrpSpPr/>
          <p:nvPr/>
        </p:nvGrpSpPr>
        <p:grpSpPr>
          <a:xfrm>
            <a:off x="174928" y="640100"/>
            <a:ext cx="11813975" cy="855873"/>
            <a:chOff x="1917124" y="1815428"/>
            <a:chExt cx="8220236" cy="855873"/>
          </a:xfrm>
          <a:effectLst>
            <a:outerShdw blurRad="63500" sx="102000" sy="102000" algn="ctr" rotWithShape="0">
              <a:prstClr val="black">
                <a:alpha val="40000"/>
              </a:prstClr>
            </a:outerShdw>
          </a:effectLst>
        </p:grpSpPr>
        <p:sp>
          <p:nvSpPr>
            <p:cNvPr id="66" name="Google Shape;1466;p42">
              <a:extLst>
                <a:ext uri="{FF2B5EF4-FFF2-40B4-BE49-F238E27FC236}">
                  <a16:creationId xmlns:a16="http://schemas.microsoft.com/office/drawing/2014/main" id="{155060BD-39FA-B5C6-467D-4746CC0A3BA1}"/>
                </a:ext>
              </a:extLst>
            </p:cNvPr>
            <p:cNvSpPr/>
            <p:nvPr/>
          </p:nvSpPr>
          <p:spPr>
            <a:xfrm>
              <a:off x="1917124" y="1815428"/>
              <a:ext cx="8220236" cy="855873"/>
            </a:xfrm>
            <a:custGeom>
              <a:avLst/>
              <a:gdLst/>
              <a:ahLst/>
              <a:cxnLst/>
              <a:rect l="l" t="t" r="r" b="b"/>
              <a:pathLst>
                <a:path w="23435" h="2440" extrusionOk="0">
                  <a:moveTo>
                    <a:pt x="132" y="0"/>
                  </a:moveTo>
                  <a:cubicBezTo>
                    <a:pt x="54" y="0"/>
                    <a:pt x="1" y="53"/>
                    <a:pt x="1" y="132"/>
                  </a:cubicBezTo>
                  <a:lnTo>
                    <a:pt x="1" y="2306"/>
                  </a:lnTo>
                  <a:cubicBezTo>
                    <a:pt x="1" y="2386"/>
                    <a:pt x="54" y="2439"/>
                    <a:pt x="132" y="2439"/>
                  </a:cubicBezTo>
                  <a:lnTo>
                    <a:pt x="23301" y="2439"/>
                  </a:lnTo>
                  <a:cubicBezTo>
                    <a:pt x="23382" y="2439"/>
                    <a:pt x="23435" y="2386"/>
                    <a:pt x="23435" y="2306"/>
                  </a:cubicBezTo>
                  <a:lnTo>
                    <a:pt x="23435" y="132"/>
                  </a:lnTo>
                  <a:cubicBezTo>
                    <a:pt x="23435" y="53"/>
                    <a:pt x="23382" y="0"/>
                    <a:pt x="23301" y="0"/>
                  </a:cubicBezTo>
                  <a:close/>
                </a:path>
              </a:pathLst>
            </a:cu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467;p42">
              <a:extLst>
                <a:ext uri="{FF2B5EF4-FFF2-40B4-BE49-F238E27FC236}">
                  <a16:creationId xmlns:a16="http://schemas.microsoft.com/office/drawing/2014/main" id="{D0B526CB-ECBE-1FFD-694E-66E8F9EBC6F9}"/>
                </a:ext>
              </a:extLst>
            </p:cNvPr>
            <p:cNvSpPr/>
            <p:nvPr/>
          </p:nvSpPr>
          <p:spPr>
            <a:xfrm>
              <a:off x="1917135" y="1815428"/>
              <a:ext cx="1674213" cy="855873"/>
            </a:xfrm>
            <a:custGeom>
              <a:avLst/>
              <a:gdLst/>
              <a:ahLst/>
              <a:cxnLst/>
              <a:rect l="l" t="t" r="r" b="b"/>
              <a:pathLst>
                <a:path w="4773" h="2440" extrusionOk="0">
                  <a:moveTo>
                    <a:pt x="185" y="0"/>
                  </a:moveTo>
                  <a:cubicBezTo>
                    <a:pt x="79" y="0"/>
                    <a:pt x="1" y="79"/>
                    <a:pt x="1" y="185"/>
                  </a:cubicBezTo>
                  <a:lnTo>
                    <a:pt x="1" y="2280"/>
                  </a:lnTo>
                  <a:cubicBezTo>
                    <a:pt x="1" y="2359"/>
                    <a:pt x="79" y="2439"/>
                    <a:pt x="185" y="2439"/>
                  </a:cubicBezTo>
                  <a:lnTo>
                    <a:pt x="4773" y="2439"/>
                  </a:lnTo>
                  <a:lnTo>
                    <a:pt x="4773"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Google Shape;1472;p42">
              <a:extLst>
                <a:ext uri="{FF2B5EF4-FFF2-40B4-BE49-F238E27FC236}">
                  <a16:creationId xmlns:a16="http://schemas.microsoft.com/office/drawing/2014/main" id="{4E3DA5D2-DA68-A928-2B7F-478FB6355784}"/>
                </a:ext>
              </a:extLst>
            </p:cNvPr>
            <p:cNvSpPr txBox="1"/>
            <p:nvPr/>
          </p:nvSpPr>
          <p:spPr>
            <a:xfrm>
              <a:off x="3618572" y="1922419"/>
              <a:ext cx="6491565" cy="641889"/>
            </a:xfrm>
            <a:prstGeom prst="rect">
              <a:avLst/>
            </a:prstGeom>
            <a:noFill/>
            <a:ln>
              <a:noFill/>
            </a:ln>
          </p:spPr>
          <p:txBody>
            <a:bodyPr spcFirstLastPara="1" wrap="square" lIns="91425" tIns="91425" rIns="91425" bIns="91425" anchor="ctr" anchorCtr="0">
              <a:noAutofit/>
            </a:bodyPr>
            <a:lstStyle/>
            <a:p>
              <a:pPr algn="l"/>
              <a:r>
                <a:rPr lang="en-US" sz="1400" b="0" i="0" dirty="0">
                  <a:effectLst/>
                  <a:latin typeface="Roboto" panose="02000000000000000000" pitchFamily="2" charset="0"/>
                  <a:ea typeface="Roboto" panose="02000000000000000000" pitchFamily="2" charset="0"/>
                  <a:cs typeface="Roboto" panose="02000000000000000000" pitchFamily="2" charset="0"/>
                </a:rPr>
                <a:t>Most of Zomato's business is concentrated in India, no other country even comes close. Even within India, there is a huge bias. Most of Zomato's business is concentrated in and around New Delhi. The popularity of the North Indian Cuisine also supports the above inference.</a:t>
              </a:r>
            </a:p>
          </p:txBody>
        </p:sp>
        <p:sp>
          <p:nvSpPr>
            <p:cNvPr id="69" name="Google Shape;1473;p42">
              <a:extLst>
                <a:ext uri="{FF2B5EF4-FFF2-40B4-BE49-F238E27FC236}">
                  <a16:creationId xmlns:a16="http://schemas.microsoft.com/office/drawing/2014/main" id="{42B383F4-7B9E-5F6D-0EBC-DCBC03375BC7}"/>
                </a:ext>
              </a:extLst>
            </p:cNvPr>
            <p:cNvSpPr txBox="1"/>
            <p:nvPr/>
          </p:nvSpPr>
          <p:spPr>
            <a:xfrm>
              <a:off x="2029142" y="2093814"/>
              <a:ext cx="1450200" cy="2991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200"/>
                </a:spcAft>
                <a:buClr>
                  <a:srgbClr val="000000"/>
                </a:buClr>
                <a:buSzTx/>
                <a:buFont typeface="Arial"/>
                <a:buNone/>
                <a:tabLst/>
                <a:defRPr/>
              </a:pPr>
              <a:r>
                <a:rPr kumimoji="0" lang="en" sz="2000" b="1" i="0" u="none" strike="noStrike" kern="0" cap="none" spc="0" normalizeH="0" baseline="0" noProof="0" dirty="0">
                  <a:ln>
                    <a:noFill/>
                  </a:ln>
                  <a:solidFill>
                    <a:srgbClr val="000000"/>
                  </a:solidFill>
                  <a:effectLst/>
                  <a:uLnTx/>
                  <a:uFillTx/>
                  <a:latin typeface="Roboto"/>
                  <a:ea typeface="Roboto"/>
                  <a:cs typeface="Roboto"/>
                  <a:sym typeface="Roboto"/>
                </a:rPr>
                <a:t>1</a:t>
              </a:r>
              <a:endParaRPr kumimoji="0" sz="2000" b="1"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grpSp>
        <p:nvGrpSpPr>
          <p:cNvPr id="70" name="Group 69">
            <a:extLst>
              <a:ext uri="{FF2B5EF4-FFF2-40B4-BE49-F238E27FC236}">
                <a16:creationId xmlns:a16="http://schemas.microsoft.com/office/drawing/2014/main" id="{42F7A2B3-78EE-C0EA-69BE-5C40F3F340E9}"/>
              </a:ext>
            </a:extLst>
          </p:cNvPr>
          <p:cNvGrpSpPr/>
          <p:nvPr/>
        </p:nvGrpSpPr>
        <p:grpSpPr>
          <a:xfrm>
            <a:off x="174928" y="2925151"/>
            <a:ext cx="11822316" cy="855873"/>
            <a:chOff x="1917124" y="1815428"/>
            <a:chExt cx="8220236" cy="855873"/>
          </a:xfrm>
          <a:effectLst>
            <a:outerShdw blurRad="63500" sx="102000" sy="102000" algn="ctr" rotWithShape="0">
              <a:prstClr val="black">
                <a:alpha val="40000"/>
              </a:prstClr>
            </a:outerShdw>
          </a:effectLst>
        </p:grpSpPr>
        <p:sp>
          <p:nvSpPr>
            <p:cNvPr id="71" name="Google Shape;1466;p42">
              <a:extLst>
                <a:ext uri="{FF2B5EF4-FFF2-40B4-BE49-F238E27FC236}">
                  <a16:creationId xmlns:a16="http://schemas.microsoft.com/office/drawing/2014/main" id="{E06B222B-A6C1-39A7-A524-FA395C8A710A}"/>
                </a:ext>
              </a:extLst>
            </p:cNvPr>
            <p:cNvSpPr/>
            <p:nvPr/>
          </p:nvSpPr>
          <p:spPr>
            <a:xfrm>
              <a:off x="1917124" y="1815428"/>
              <a:ext cx="8220236" cy="855873"/>
            </a:xfrm>
            <a:custGeom>
              <a:avLst/>
              <a:gdLst/>
              <a:ahLst/>
              <a:cxnLst/>
              <a:rect l="l" t="t" r="r" b="b"/>
              <a:pathLst>
                <a:path w="23435" h="2440" extrusionOk="0">
                  <a:moveTo>
                    <a:pt x="132" y="0"/>
                  </a:moveTo>
                  <a:cubicBezTo>
                    <a:pt x="54" y="0"/>
                    <a:pt x="1" y="53"/>
                    <a:pt x="1" y="132"/>
                  </a:cubicBezTo>
                  <a:lnTo>
                    <a:pt x="1" y="2306"/>
                  </a:lnTo>
                  <a:cubicBezTo>
                    <a:pt x="1" y="2386"/>
                    <a:pt x="54" y="2439"/>
                    <a:pt x="132" y="2439"/>
                  </a:cubicBezTo>
                  <a:lnTo>
                    <a:pt x="23301" y="2439"/>
                  </a:lnTo>
                  <a:cubicBezTo>
                    <a:pt x="23382" y="2439"/>
                    <a:pt x="23435" y="2386"/>
                    <a:pt x="23435" y="2306"/>
                  </a:cubicBezTo>
                  <a:lnTo>
                    <a:pt x="23435" y="132"/>
                  </a:lnTo>
                  <a:cubicBezTo>
                    <a:pt x="23435" y="53"/>
                    <a:pt x="23382" y="0"/>
                    <a:pt x="23301" y="0"/>
                  </a:cubicBezTo>
                  <a:close/>
                </a:path>
              </a:pathLst>
            </a:cu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2" name="Google Shape;1467;p42">
              <a:extLst>
                <a:ext uri="{FF2B5EF4-FFF2-40B4-BE49-F238E27FC236}">
                  <a16:creationId xmlns:a16="http://schemas.microsoft.com/office/drawing/2014/main" id="{4EC0F8B1-7A39-B7C6-B4A5-235A38B034D8}"/>
                </a:ext>
              </a:extLst>
            </p:cNvPr>
            <p:cNvSpPr/>
            <p:nvPr/>
          </p:nvSpPr>
          <p:spPr>
            <a:xfrm>
              <a:off x="1917135" y="1815428"/>
              <a:ext cx="1674213" cy="855873"/>
            </a:xfrm>
            <a:custGeom>
              <a:avLst/>
              <a:gdLst/>
              <a:ahLst/>
              <a:cxnLst/>
              <a:rect l="l" t="t" r="r" b="b"/>
              <a:pathLst>
                <a:path w="4773" h="2440" extrusionOk="0">
                  <a:moveTo>
                    <a:pt x="185" y="0"/>
                  </a:moveTo>
                  <a:cubicBezTo>
                    <a:pt x="79" y="0"/>
                    <a:pt x="1" y="79"/>
                    <a:pt x="1" y="185"/>
                  </a:cubicBezTo>
                  <a:lnTo>
                    <a:pt x="1" y="2280"/>
                  </a:lnTo>
                  <a:cubicBezTo>
                    <a:pt x="1" y="2359"/>
                    <a:pt x="79" y="2439"/>
                    <a:pt x="185" y="2439"/>
                  </a:cubicBezTo>
                  <a:lnTo>
                    <a:pt x="4773" y="2439"/>
                  </a:lnTo>
                  <a:lnTo>
                    <a:pt x="4773"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3" name="Google Shape;1472;p42">
              <a:extLst>
                <a:ext uri="{FF2B5EF4-FFF2-40B4-BE49-F238E27FC236}">
                  <a16:creationId xmlns:a16="http://schemas.microsoft.com/office/drawing/2014/main" id="{A4C5A035-DA47-6AAF-0496-4B180EBD52C6}"/>
                </a:ext>
              </a:extLst>
            </p:cNvPr>
            <p:cNvSpPr txBox="1"/>
            <p:nvPr/>
          </p:nvSpPr>
          <p:spPr>
            <a:xfrm>
              <a:off x="3631885" y="1954221"/>
              <a:ext cx="6320015" cy="423079"/>
            </a:xfrm>
            <a:prstGeom prst="rect">
              <a:avLst/>
            </a:prstGeom>
            <a:noFill/>
            <a:ln>
              <a:noFill/>
            </a:ln>
          </p:spPr>
          <p:txBody>
            <a:bodyPr spcFirstLastPara="1" wrap="square" lIns="91425" tIns="91425" rIns="91425" bIns="91425" anchor="ctr" anchorCtr="0">
              <a:noAutofit/>
            </a:bodyPr>
            <a:lstStyle>
              <a:defPPr>
                <a:defRPr lang="en-US"/>
              </a:defPPr>
              <a:lvl1pPr>
                <a:defRPr sz="1400" b="0" i="0">
                  <a:effectLst/>
                  <a:latin typeface="Roboto" panose="02000000000000000000" pitchFamily="2" charset="0"/>
                  <a:ea typeface="Roboto" panose="02000000000000000000" pitchFamily="2" charset="0"/>
                  <a:cs typeface="Roboto" panose="02000000000000000000" pitchFamily="2" charset="0"/>
                </a:defRPr>
              </a:lvl1pPr>
            </a:lstStyle>
            <a:p>
              <a:r>
                <a:rPr lang="en-US" dirty="0"/>
                <a:t>Zomato can incentivize the process of rating given so that other people would find suitable restaurants based on the ratings. </a:t>
              </a:r>
            </a:p>
            <a:p>
              <a:endParaRPr lang="en-US" dirty="0"/>
            </a:p>
          </p:txBody>
        </p:sp>
        <p:sp>
          <p:nvSpPr>
            <p:cNvPr id="74" name="Google Shape;1473;p42">
              <a:extLst>
                <a:ext uri="{FF2B5EF4-FFF2-40B4-BE49-F238E27FC236}">
                  <a16:creationId xmlns:a16="http://schemas.microsoft.com/office/drawing/2014/main" id="{AC8C55A6-6798-A1B8-1DB1-E3E5498A0C2F}"/>
                </a:ext>
              </a:extLst>
            </p:cNvPr>
            <p:cNvSpPr txBox="1"/>
            <p:nvPr/>
          </p:nvSpPr>
          <p:spPr>
            <a:xfrm>
              <a:off x="2029142" y="2093814"/>
              <a:ext cx="1450200" cy="2991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200"/>
                </a:spcAft>
                <a:buClr>
                  <a:srgbClr val="000000"/>
                </a:buClr>
                <a:buSzTx/>
                <a:buFont typeface="Arial"/>
                <a:buNone/>
                <a:tabLst/>
                <a:defRPr/>
              </a:pPr>
              <a:r>
                <a:rPr lang="en" sz="2000" b="1" kern="0" dirty="0">
                  <a:solidFill>
                    <a:srgbClr val="000000"/>
                  </a:solidFill>
                  <a:latin typeface="Roboto"/>
                  <a:ea typeface="Roboto"/>
                  <a:cs typeface="Roboto"/>
                  <a:sym typeface="Roboto"/>
                </a:rPr>
                <a:t>3</a:t>
              </a:r>
              <a:endParaRPr kumimoji="0" sz="2000" b="1"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spTree>
    <p:extLst>
      <p:ext uri="{BB962C8B-B14F-4D97-AF65-F5344CB8AC3E}">
        <p14:creationId xmlns:p14="http://schemas.microsoft.com/office/powerpoint/2010/main" val="37711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p:cTn id="21" dur="500" fill="hold"/>
                                        <p:tgtEl>
                                          <p:spTgt spid="70"/>
                                        </p:tgtEl>
                                        <p:attrNameLst>
                                          <p:attrName>ppt_w</p:attrName>
                                        </p:attrNameLst>
                                      </p:cBhvr>
                                      <p:tavLst>
                                        <p:tav tm="0">
                                          <p:val>
                                            <p:fltVal val="0"/>
                                          </p:val>
                                        </p:tav>
                                        <p:tav tm="100000">
                                          <p:val>
                                            <p:strVal val="#ppt_w"/>
                                          </p:val>
                                        </p:tav>
                                      </p:tavLst>
                                    </p:anim>
                                    <p:anim calcmode="lin" valueType="num">
                                      <p:cBhvr>
                                        <p:cTn id="22" dur="500" fill="hold"/>
                                        <p:tgtEl>
                                          <p:spTgt spid="70"/>
                                        </p:tgtEl>
                                        <p:attrNameLst>
                                          <p:attrName>ppt_h</p:attrName>
                                        </p:attrNameLst>
                                      </p:cBhvr>
                                      <p:tavLst>
                                        <p:tav tm="0">
                                          <p:val>
                                            <p:fltVal val="0"/>
                                          </p:val>
                                        </p:tav>
                                        <p:tav tm="100000">
                                          <p:val>
                                            <p:strVal val="#ppt_h"/>
                                          </p:val>
                                        </p:tav>
                                      </p:tavLst>
                                    </p:anim>
                                    <p:animEffect transition="in" filter="fade">
                                      <p:cBhvr>
                                        <p:cTn id="23" dur="500"/>
                                        <p:tgtEl>
                                          <p:spTgt spid="7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ppt_w</p:attrName>
                                        </p:attrNameLst>
                                      </p:cBhvr>
                                      <p:tavLst>
                                        <p:tav tm="0">
                                          <p:val>
                                            <p:fltVal val="0"/>
                                          </p:val>
                                        </p:tav>
                                        <p:tav tm="100000">
                                          <p:val>
                                            <p:strVal val="#ppt_w"/>
                                          </p:val>
                                        </p:tav>
                                      </p:tavLst>
                                    </p:anim>
                                    <p:anim calcmode="lin" valueType="num">
                                      <p:cBhvr>
                                        <p:cTn id="29" dur="500" fill="hold"/>
                                        <p:tgtEl>
                                          <p:spTgt spid="60"/>
                                        </p:tgtEl>
                                        <p:attrNameLst>
                                          <p:attrName>ppt_h</p:attrName>
                                        </p:attrNameLst>
                                      </p:cBhvr>
                                      <p:tavLst>
                                        <p:tav tm="0">
                                          <p:val>
                                            <p:fltVal val="0"/>
                                          </p:val>
                                        </p:tav>
                                        <p:tav tm="100000">
                                          <p:val>
                                            <p:strVal val="#ppt_h"/>
                                          </p:val>
                                        </p:tav>
                                      </p:tavLst>
                                    </p:anim>
                                    <p:animEffect transition="in" filter="fad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animEffect transition="in" filter="fade">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F63393-D981-4723-4BCE-56AB4ABADB5A}"/>
              </a:ext>
            </a:extLst>
          </p:cNvPr>
          <p:cNvSpPr/>
          <p:nvPr/>
        </p:nvSpPr>
        <p:spPr>
          <a:xfrm>
            <a:off x="3317145" y="2535073"/>
            <a:ext cx="5291705" cy="1323439"/>
          </a:xfrm>
          <a:prstGeom prst="rect">
            <a:avLst/>
          </a:prstGeom>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none" lIns="91440" tIns="45720" rIns="91440" bIns="45720">
            <a:spAutoFit/>
          </a:bodyPr>
          <a:lstStyle/>
          <a:p>
            <a:pPr algn="ctr"/>
            <a:r>
              <a:rPr lang="en-US" sz="80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159882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444</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Arial Rounded MT Bold</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Bijoy Some</dc:creator>
  <cp:lastModifiedBy>Bijoy Some</cp:lastModifiedBy>
  <cp:revision>87</cp:revision>
  <dcterms:created xsi:type="dcterms:W3CDTF">2023-09-26T15:50:07Z</dcterms:created>
  <dcterms:modified xsi:type="dcterms:W3CDTF">2023-11-07T07:49:10Z</dcterms:modified>
</cp:coreProperties>
</file>