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35" r:id="rId2"/>
    <p:sldId id="4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75DE6A-F0E3-2456-041C-DF2639E60802}" name="Mishra, Bijesh" initials="MB" userId="S::bijesh.mishra@okstate.edu::f1f613f0-4343-4655-846d-d2c005c119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4DDF7-5268-EF4F-A9E9-48DBEB71297D}" v="90" dt="2022-02-07T10:32:07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96303"/>
  </p:normalViewPr>
  <p:slideViewPr>
    <p:cSldViewPr snapToGrid="0">
      <p:cViewPr varScale="1">
        <p:scale>
          <a:sx n="144" d="100"/>
          <a:sy n="144" d="100"/>
        </p:scale>
        <p:origin x="776" y="2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42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hra, Bijesh" userId="f1f613f0-4343-4655-846d-d2c005c11959" providerId="ADAL" clId="{9314DDF7-5268-EF4F-A9E9-48DBEB71297D}"/>
    <pc:docChg chg="undo redo custSel addSld delSld modSld sldOrd">
      <pc:chgData name="Mishra, Bijesh" userId="f1f613f0-4343-4655-846d-d2c005c11959" providerId="ADAL" clId="{9314DDF7-5268-EF4F-A9E9-48DBEB71297D}" dt="2022-02-07T19:30:23.055" v="11244" actId="20577"/>
      <pc:docMkLst>
        <pc:docMk/>
      </pc:docMkLst>
      <pc:sldChg chg="modSp mod ord">
        <pc:chgData name="Mishra, Bijesh" userId="f1f613f0-4343-4655-846d-d2c005c11959" providerId="ADAL" clId="{9314DDF7-5268-EF4F-A9E9-48DBEB71297D}" dt="2022-02-07T05:16:21.480" v="5655" actId="20577"/>
        <pc:sldMkLst>
          <pc:docMk/>
          <pc:sldMk cId="4085436864" sldId="322"/>
        </pc:sldMkLst>
        <pc:spChg chg="mod">
          <ac:chgData name="Mishra, Bijesh" userId="f1f613f0-4343-4655-846d-d2c005c11959" providerId="ADAL" clId="{9314DDF7-5268-EF4F-A9E9-48DBEB71297D}" dt="2022-02-07T05:16:21.480" v="5655" actId="20577"/>
          <ac:spMkLst>
            <pc:docMk/>
            <pc:sldMk cId="4085436864" sldId="322"/>
            <ac:spMk id="2" creationId="{00000000-0000-0000-0000-000000000000}"/>
          </ac:spMkLst>
        </pc:spChg>
      </pc:sldChg>
      <pc:sldChg chg="modSp mod">
        <pc:chgData name="Mishra, Bijesh" userId="f1f613f0-4343-4655-846d-d2c005c11959" providerId="ADAL" clId="{9314DDF7-5268-EF4F-A9E9-48DBEB71297D}" dt="2022-02-07T05:31:33.474" v="6402" actId="14100"/>
        <pc:sldMkLst>
          <pc:docMk/>
          <pc:sldMk cId="2407146043" sldId="323"/>
        </pc:sldMkLst>
        <pc:spChg chg="mod">
          <ac:chgData name="Mishra, Bijesh" userId="f1f613f0-4343-4655-846d-d2c005c11959" providerId="ADAL" clId="{9314DDF7-5268-EF4F-A9E9-48DBEB71297D}" dt="2022-02-07T05:31:33.474" v="6402" actId="14100"/>
          <ac:spMkLst>
            <pc:docMk/>
            <pc:sldMk cId="2407146043" sldId="323"/>
            <ac:spMk id="2" creationId="{00000000-0000-0000-0000-000000000000}"/>
          </ac:spMkLst>
        </pc:spChg>
      </pc:sldChg>
      <pc:sldChg chg="add del">
        <pc:chgData name="Mishra, Bijesh" userId="f1f613f0-4343-4655-846d-d2c005c11959" providerId="ADAL" clId="{9314DDF7-5268-EF4F-A9E9-48DBEB71297D}" dt="2022-02-07T06:23:38.982" v="6770" actId="2696"/>
        <pc:sldMkLst>
          <pc:docMk/>
          <pc:sldMk cId="2219564330" sldId="330"/>
        </pc:sldMkLst>
      </pc:sldChg>
      <pc:sldChg chg="modSp add del mod">
        <pc:chgData name="Mishra, Bijesh" userId="f1f613f0-4343-4655-846d-d2c005c11959" providerId="ADAL" clId="{9314DDF7-5268-EF4F-A9E9-48DBEB71297D}" dt="2022-02-07T06:32:45.359" v="6946" actId="2696"/>
        <pc:sldMkLst>
          <pc:docMk/>
          <pc:sldMk cId="1718723988" sldId="331"/>
        </pc:sldMkLst>
        <pc:cxnChg chg="mod">
          <ac:chgData name="Mishra, Bijesh" userId="f1f613f0-4343-4655-846d-d2c005c11959" providerId="ADAL" clId="{9314DDF7-5268-EF4F-A9E9-48DBEB71297D}" dt="2022-02-07T06:14:10.983" v="6465" actId="692"/>
          <ac:cxnSpMkLst>
            <pc:docMk/>
            <pc:sldMk cId="1718723988" sldId="331"/>
            <ac:cxnSpMk id="41" creationId="{16874851-8343-CC47-B3BD-2DC99691DDED}"/>
          </ac:cxnSpMkLst>
        </pc:cxnChg>
        <pc:cxnChg chg="mod">
          <ac:chgData name="Mishra, Bijesh" userId="f1f613f0-4343-4655-846d-d2c005c11959" providerId="ADAL" clId="{9314DDF7-5268-EF4F-A9E9-48DBEB71297D}" dt="2022-02-07T06:14:23.403" v="6466" actId="692"/>
          <ac:cxnSpMkLst>
            <pc:docMk/>
            <pc:sldMk cId="1718723988" sldId="331"/>
            <ac:cxnSpMk id="43" creationId="{F7063B0C-3355-EA4F-BEC1-94D6B39C10B6}"/>
          </ac:cxnSpMkLst>
        </pc:cxnChg>
        <pc:cxnChg chg="mod">
          <ac:chgData name="Mishra, Bijesh" userId="f1f613f0-4343-4655-846d-d2c005c11959" providerId="ADAL" clId="{9314DDF7-5268-EF4F-A9E9-48DBEB71297D}" dt="2022-02-07T06:14:38.710" v="6468" actId="692"/>
          <ac:cxnSpMkLst>
            <pc:docMk/>
            <pc:sldMk cId="1718723988" sldId="331"/>
            <ac:cxnSpMk id="59" creationId="{6701583A-B9E3-4942-87B6-95FCF0AA9580}"/>
          </ac:cxnSpMkLst>
        </pc:cxnChg>
        <pc:cxnChg chg="mod">
          <ac:chgData name="Mishra, Bijesh" userId="f1f613f0-4343-4655-846d-d2c005c11959" providerId="ADAL" clId="{9314DDF7-5268-EF4F-A9E9-48DBEB71297D}" dt="2022-02-07T06:14:32.783" v="6467" actId="692"/>
          <ac:cxnSpMkLst>
            <pc:docMk/>
            <pc:sldMk cId="1718723988" sldId="331"/>
            <ac:cxnSpMk id="61" creationId="{4497F8DD-30C5-564E-B797-1EC6E63206C3}"/>
          </ac:cxnSpMkLst>
        </pc:cxnChg>
      </pc:sldChg>
      <pc:sldChg chg="addSp delSp modSp mod">
        <pc:chgData name="Mishra, Bijesh" userId="f1f613f0-4343-4655-846d-d2c005c11959" providerId="ADAL" clId="{9314DDF7-5268-EF4F-A9E9-48DBEB71297D}" dt="2022-02-07T04:22:20.847" v="1306" actId="1076"/>
        <pc:sldMkLst>
          <pc:docMk/>
          <pc:sldMk cId="2687969697" sldId="332"/>
        </pc:sldMkLst>
        <pc:spChg chg="add del mod">
          <ac:chgData name="Mishra, Bijesh" userId="f1f613f0-4343-4655-846d-d2c005c11959" providerId="ADAL" clId="{9314DDF7-5268-EF4F-A9E9-48DBEB71297D}" dt="2022-02-07T04:21:44.726" v="1257" actId="478"/>
          <ac:spMkLst>
            <pc:docMk/>
            <pc:sldMk cId="2687969697" sldId="332"/>
            <ac:spMk id="9" creationId="{5DF0D5DD-7260-CE42-83D5-73C2A3379A5E}"/>
          </ac:spMkLst>
        </pc:spChg>
        <pc:spChg chg="mod">
          <ac:chgData name="Mishra, Bijesh" userId="f1f613f0-4343-4655-846d-d2c005c11959" providerId="ADAL" clId="{9314DDF7-5268-EF4F-A9E9-48DBEB71297D}" dt="2022-02-07T04:22:20.847" v="1306" actId="1076"/>
          <ac:spMkLst>
            <pc:docMk/>
            <pc:sldMk cId="2687969697" sldId="332"/>
            <ac:spMk id="11" creationId="{B7BA30FA-3DF1-4C47-90A5-C8B4A12A2A4D}"/>
          </ac:spMkLst>
        </pc:spChg>
        <pc:spChg chg="mod">
          <ac:chgData name="Mishra, Bijesh" userId="f1f613f0-4343-4655-846d-d2c005c11959" providerId="ADAL" clId="{9314DDF7-5268-EF4F-A9E9-48DBEB71297D}" dt="2022-02-07T00:28:20.145" v="284" actId="1036"/>
          <ac:spMkLst>
            <pc:docMk/>
            <pc:sldMk cId="2687969697" sldId="332"/>
            <ac:spMk id="15" creationId="{2B42B660-D0D3-AD45-AD4E-2B4F9D6086C8}"/>
          </ac:spMkLst>
        </pc:spChg>
        <pc:spChg chg="mod">
          <ac:chgData name="Mishra, Bijesh" userId="f1f613f0-4343-4655-846d-d2c005c11959" providerId="ADAL" clId="{9314DDF7-5268-EF4F-A9E9-48DBEB71297D}" dt="2022-02-07T00:30:01.926" v="322" actId="1076"/>
          <ac:spMkLst>
            <pc:docMk/>
            <pc:sldMk cId="2687969697" sldId="332"/>
            <ac:spMk id="37" creationId="{AE9F2843-A89A-BA4A-AA3E-A54ACC50035A}"/>
          </ac:spMkLst>
        </pc:spChg>
        <pc:picChg chg="mod">
          <ac:chgData name="Mishra, Bijesh" userId="f1f613f0-4343-4655-846d-d2c005c11959" providerId="ADAL" clId="{9314DDF7-5268-EF4F-A9E9-48DBEB71297D}" dt="2022-02-07T00:29:49.725" v="317" actId="1076"/>
          <ac:picMkLst>
            <pc:docMk/>
            <pc:sldMk cId="2687969697" sldId="332"/>
            <ac:picMk id="35" creationId="{7AEC25C9-DF83-AD4F-A5DE-99CCB5B10E0F}"/>
          </ac:picMkLst>
        </pc:picChg>
      </pc:sldChg>
      <pc:sldChg chg="addSp delSp modSp del mod ord setBg modNotesTx">
        <pc:chgData name="Mishra, Bijesh" userId="f1f613f0-4343-4655-846d-d2c005c11959" providerId="ADAL" clId="{9314DDF7-5268-EF4F-A9E9-48DBEB71297D}" dt="2022-02-07T04:50:24.801" v="3917" actId="2696"/>
        <pc:sldMkLst>
          <pc:docMk/>
          <pc:sldMk cId="2518699798" sldId="333"/>
        </pc:sldMkLst>
        <pc:spChg chg="mod">
          <ac:chgData name="Mishra, Bijesh" userId="f1f613f0-4343-4655-846d-d2c005c11959" providerId="ADAL" clId="{9314DDF7-5268-EF4F-A9E9-48DBEB71297D}" dt="2022-02-07T04:20:31.697" v="1232" actId="20577"/>
          <ac:spMkLst>
            <pc:docMk/>
            <pc:sldMk cId="2518699798" sldId="333"/>
            <ac:spMk id="3" creationId="{00000000-0000-0000-0000-000000000000}"/>
          </ac:spMkLst>
        </pc:spChg>
        <pc:spChg chg="add del">
          <ac:chgData name="Mishra, Bijesh" userId="f1f613f0-4343-4655-846d-d2c005c11959" providerId="ADAL" clId="{9314DDF7-5268-EF4F-A9E9-48DBEB71297D}" dt="2022-02-07T04:13:18.099" v="655" actId="26606"/>
          <ac:spMkLst>
            <pc:docMk/>
            <pc:sldMk cId="2518699798" sldId="333"/>
            <ac:spMk id="8" creationId="{27427488-068E-4B55-AC8D-CD070B8CD46D}"/>
          </ac:spMkLst>
        </pc:spChg>
        <pc:spChg chg="add del">
          <ac:chgData name="Mishra, Bijesh" userId="f1f613f0-4343-4655-846d-d2c005c11959" providerId="ADAL" clId="{9314DDF7-5268-EF4F-A9E9-48DBEB71297D}" dt="2022-02-07T04:13:18.099" v="655" actId="26606"/>
          <ac:spMkLst>
            <pc:docMk/>
            <pc:sldMk cId="2518699798" sldId="333"/>
            <ac:spMk id="14" creationId="{DE35DE37-E5F4-4D1E-8AE0-8A7D46F3B334}"/>
          </ac:spMkLst>
        </pc:spChg>
        <pc:spChg chg="add del">
          <ac:chgData name="Mishra, Bijesh" userId="f1f613f0-4343-4655-846d-d2c005c11959" providerId="ADAL" clId="{9314DDF7-5268-EF4F-A9E9-48DBEB71297D}" dt="2022-02-07T04:13:18.099" v="655" actId="26606"/>
          <ac:spMkLst>
            <pc:docMk/>
            <pc:sldMk cId="2518699798" sldId="333"/>
            <ac:spMk id="16" creationId="{A20AF199-99C2-4569-9CAF-24514AE5E82A}"/>
          </ac:spMkLst>
        </pc:spChg>
        <pc:spChg chg="add del">
          <ac:chgData name="Mishra, Bijesh" userId="f1f613f0-4343-4655-846d-d2c005c11959" providerId="ADAL" clId="{9314DDF7-5268-EF4F-A9E9-48DBEB71297D}" dt="2022-02-07T04:13:36.935" v="658" actId="26606"/>
          <ac:spMkLst>
            <pc:docMk/>
            <pc:sldMk cId="2518699798" sldId="333"/>
            <ac:spMk id="18" creationId="{508BEF50-7B1E-49A4-BC19-5F4F1D755E64}"/>
          </ac:spMkLst>
        </pc:spChg>
        <pc:spChg chg="add del">
          <ac:chgData name="Mishra, Bijesh" userId="f1f613f0-4343-4655-846d-d2c005c11959" providerId="ADAL" clId="{9314DDF7-5268-EF4F-A9E9-48DBEB71297D}" dt="2022-02-07T04:13:36.935" v="658" actId="26606"/>
          <ac:spMkLst>
            <pc:docMk/>
            <pc:sldMk cId="2518699798" sldId="333"/>
            <ac:spMk id="19" creationId="{1A3C89F8-0D2F-47FF-B903-151248265F47}"/>
          </ac:spMkLst>
        </pc:spChg>
        <pc:spChg chg="add del">
          <ac:chgData name="Mishra, Bijesh" userId="f1f613f0-4343-4655-846d-d2c005c11959" providerId="ADAL" clId="{9314DDF7-5268-EF4F-A9E9-48DBEB71297D}" dt="2022-02-07T04:13:36.935" v="658" actId="26606"/>
          <ac:spMkLst>
            <pc:docMk/>
            <pc:sldMk cId="2518699798" sldId="333"/>
            <ac:spMk id="20" creationId="{3FBAD350-5664-4811-A208-657FB882D350}"/>
          </ac:spMkLst>
        </pc:spChg>
        <pc:spChg chg="add del">
          <ac:chgData name="Mishra, Bijesh" userId="f1f613f0-4343-4655-846d-d2c005c11959" providerId="ADAL" clId="{9314DDF7-5268-EF4F-A9E9-48DBEB71297D}" dt="2022-02-07T04:13:36.935" v="658" actId="26606"/>
          <ac:spMkLst>
            <pc:docMk/>
            <pc:sldMk cId="2518699798" sldId="333"/>
            <ac:spMk id="21" creationId="{C5CB530E-515E-412C-9DF1-5F8FFBD6F383}"/>
          </ac:spMkLst>
        </pc:spChg>
        <pc:spChg chg="add del">
          <ac:chgData name="Mishra, Bijesh" userId="f1f613f0-4343-4655-846d-d2c005c11959" providerId="ADAL" clId="{9314DDF7-5268-EF4F-A9E9-48DBEB71297D}" dt="2022-02-07T04:13:36.935" v="658" actId="26606"/>
          <ac:spMkLst>
            <pc:docMk/>
            <pc:sldMk cId="2518699798" sldId="333"/>
            <ac:spMk id="22" creationId="{C39ADB8F-D187-49D7-BDCF-C1B6DC727068}"/>
          </ac:spMkLst>
        </pc:spChg>
        <pc:spChg chg="add del">
          <ac:chgData name="Mishra, Bijesh" userId="f1f613f0-4343-4655-846d-d2c005c11959" providerId="ADAL" clId="{9314DDF7-5268-EF4F-A9E9-48DBEB71297D}" dt="2022-02-07T04:13:36.935" v="658" actId="26606"/>
          <ac:spMkLst>
            <pc:docMk/>
            <pc:sldMk cId="2518699798" sldId="333"/>
            <ac:spMk id="23" creationId="{712D4376-A578-4FF1-94FC-245E7A6A489F}"/>
          </ac:spMkLst>
        </pc:spChg>
        <pc:spChg chg="add del">
          <ac:chgData name="Mishra, Bijesh" userId="f1f613f0-4343-4655-846d-d2c005c11959" providerId="ADAL" clId="{9314DDF7-5268-EF4F-A9E9-48DBEB71297D}" dt="2022-02-07T04:13:36.935" v="658" actId="26606"/>
          <ac:spMkLst>
            <pc:docMk/>
            <pc:sldMk cId="2518699798" sldId="333"/>
            <ac:spMk id="24" creationId="{AEA7509D-F04F-40CB-A0B3-EEF16499CC9F}"/>
          </ac:spMkLst>
        </pc:spChg>
        <pc:spChg chg="add">
          <ac:chgData name="Mishra, Bijesh" userId="f1f613f0-4343-4655-846d-d2c005c11959" providerId="ADAL" clId="{9314DDF7-5268-EF4F-A9E9-48DBEB71297D}" dt="2022-02-07T04:13:37.337" v="659" actId="26606"/>
          <ac:spMkLst>
            <pc:docMk/>
            <pc:sldMk cId="2518699798" sldId="333"/>
            <ac:spMk id="27" creationId="{27427488-068E-4B55-AC8D-CD070B8CD46D}"/>
          </ac:spMkLst>
        </pc:spChg>
        <pc:spChg chg="add">
          <ac:chgData name="Mishra, Bijesh" userId="f1f613f0-4343-4655-846d-d2c005c11959" providerId="ADAL" clId="{9314DDF7-5268-EF4F-A9E9-48DBEB71297D}" dt="2022-02-07T04:13:37.337" v="659" actId="26606"/>
          <ac:spMkLst>
            <pc:docMk/>
            <pc:sldMk cId="2518699798" sldId="333"/>
            <ac:spMk id="29" creationId="{D29147F9-99D7-4BFC-B3C4-0F5AFB64DB22}"/>
          </ac:spMkLst>
        </pc:spChg>
        <pc:spChg chg="add">
          <ac:chgData name="Mishra, Bijesh" userId="f1f613f0-4343-4655-846d-d2c005c11959" providerId="ADAL" clId="{9314DDF7-5268-EF4F-A9E9-48DBEB71297D}" dt="2022-02-07T04:13:37.337" v="659" actId="26606"/>
          <ac:spMkLst>
            <pc:docMk/>
            <pc:sldMk cId="2518699798" sldId="333"/>
            <ac:spMk id="30" creationId="{A20AF199-99C2-4569-9CAF-24514AE5E82A}"/>
          </ac:spMkLst>
        </pc:spChg>
        <pc:grpChg chg="add del">
          <ac:chgData name="Mishra, Bijesh" userId="f1f613f0-4343-4655-846d-d2c005c11959" providerId="ADAL" clId="{9314DDF7-5268-EF4F-A9E9-48DBEB71297D}" dt="2022-02-07T04:13:18.099" v="655" actId="26606"/>
          <ac:grpSpMkLst>
            <pc:docMk/>
            <pc:sldMk cId="2518699798" sldId="333"/>
            <ac:grpSpMk id="10" creationId="{69007781-1AEE-4FE2-8527-FF7B46F123F7}"/>
          </ac:grpSpMkLst>
        </pc:grpChg>
        <pc:grpChg chg="add">
          <ac:chgData name="Mishra, Bijesh" userId="f1f613f0-4343-4655-846d-d2c005c11959" providerId="ADAL" clId="{9314DDF7-5268-EF4F-A9E9-48DBEB71297D}" dt="2022-02-07T04:13:37.337" v="659" actId="26606"/>
          <ac:grpSpMkLst>
            <pc:docMk/>
            <pc:sldMk cId="2518699798" sldId="333"/>
            <ac:grpSpMk id="28" creationId="{650BCA0E-8712-41BC-AE10-C77AF4D2DBCD}"/>
          </ac:grpSpMkLst>
        </pc:grpChg>
        <pc:cxnChg chg="add del">
          <ac:chgData name="Mishra, Bijesh" userId="f1f613f0-4343-4655-846d-d2c005c11959" providerId="ADAL" clId="{9314DDF7-5268-EF4F-A9E9-48DBEB71297D}" dt="2022-02-07T04:13:36.935" v="658" actId="26606"/>
          <ac:cxnSpMkLst>
            <pc:docMk/>
            <pc:sldMk cId="2518699798" sldId="333"/>
            <ac:cxnSpMk id="25" creationId="{56020367-4FD5-4596-8E10-C5F095CD8DBF}"/>
          </ac:cxnSpMkLst>
        </pc:cxnChg>
      </pc:sldChg>
      <pc:sldChg chg="ord modNotesTx">
        <pc:chgData name="Mishra, Bijesh" userId="f1f613f0-4343-4655-846d-d2c005c11959" providerId="ADAL" clId="{9314DDF7-5268-EF4F-A9E9-48DBEB71297D}" dt="2022-02-07T04:48:41.166" v="3819" actId="20577"/>
        <pc:sldMkLst>
          <pc:docMk/>
          <pc:sldMk cId="2804960000" sldId="334"/>
        </pc:sldMkLst>
      </pc:sldChg>
      <pc:sldChg chg="add del">
        <pc:chgData name="Mishra, Bijesh" userId="f1f613f0-4343-4655-846d-d2c005c11959" providerId="ADAL" clId="{9314DDF7-5268-EF4F-A9E9-48DBEB71297D}" dt="2022-02-07T06:18:01.019" v="6715" actId="2696"/>
        <pc:sldMkLst>
          <pc:docMk/>
          <pc:sldMk cId="2474579894" sldId="343"/>
        </pc:sldMkLst>
      </pc:sldChg>
      <pc:sldChg chg="modSp mod ord">
        <pc:chgData name="Mishra, Bijesh" userId="f1f613f0-4343-4655-846d-d2c005c11959" providerId="ADAL" clId="{9314DDF7-5268-EF4F-A9E9-48DBEB71297D}" dt="2022-02-07T10:25:53.949" v="10895" actId="20578"/>
        <pc:sldMkLst>
          <pc:docMk/>
          <pc:sldMk cId="254669000" sldId="376"/>
        </pc:sldMkLst>
        <pc:spChg chg="mod">
          <ac:chgData name="Mishra, Bijesh" userId="f1f613f0-4343-4655-846d-d2c005c11959" providerId="ADAL" clId="{9314DDF7-5268-EF4F-A9E9-48DBEB71297D}" dt="2022-02-07T05:16:27.774" v="5663" actId="20577"/>
          <ac:spMkLst>
            <pc:docMk/>
            <pc:sldMk cId="254669000" sldId="376"/>
            <ac:spMk id="2" creationId="{00000000-0000-0000-0000-000000000000}"/>
          </ac:spMkLst>
        </pc:spChg>
      </pc:sldChg>
      <pc:sldChg chg="modSp mod">
        <pc:chgData name="Mishra, Bijesh" userId="f1f613f0-4343-4655-846d-d2c005c11959" providerId="ADAL" clId="{9314DDF7-5268-EF4F-A9E9-48DBEB71297D}" dt="2022-02-07T07:17:41.735" v="8551" actId="20577"/>
        <pc:sldMkLst>
          <pc:docMk/>
          <pc:sldMk cId="4007875659" sldId="377"/>
        </pc:sldMkLst>
        <pc:spChg chg="mod">
          <ac:chgData name="Mishra, Bijesh" userId="f1f613f0-4343-4655-846d-d2c005c11959" providerId="ADAL" clId="{9314DDF7-5268-EF4F-A9E9-48DBEB71297D}" dt="2022-02-07T07:17:41.735" v="8551" actId="20577"/>
          <ac:spMkLst>
            <pc:docMk/>
            <pc:sldMk cId="4007875659" sldId="377"/>
            <ac:spMk id="2" creationId="{00000000-0000-0000-0000-000000000000}"/>
          </ac:spMkLst>
        </pc:spChg>
      </pc:sldChg>
      <pc:sldChg chg="modSp mod">
        <pc:chgData name="Mishra, Bijesh" userId="f1f613f0-4343-4655-846d-d2c005c11959" providerId="ADAL" clId="{9314DDF7-5268-EF4F-A9E9-48DBEB71297D}" dt="2022-02-07T07:18:57.880" v="8565" actId="20577"/>
        <pc:sldMkLst>
          <pc:docMk/>
          <pc:sldMk cId="1263527854" sldId="378"/>
        </pc:sldMkLst>
        <pc:spChg chg="mod">
          <ac:chgData name="Mishra, Bijesh" userId="f1f613f0-4343-4655-846d-d2c005c11959" providerId="ADAL" clId="{9314DDF7-5268-EF4F-A9E9-48DBEB71297D}" dt="2022-02-07T07:18:57.880" v="8565" actId="20577"/>
          <ac:spMkLst>
            <pc:docMk/>
            <pc:sldMk cId="1263527854" sldId="378"/>
            <ac:spMk id="3" creationId="{00000000-0000-0000-0000-000000000000}"/>
          </ac:spMkLst>
        </pc:spChg>
      </pc:sldChg>
      <pc:sldChg chg="delSp modSp mod ord modNotesTx">
        <pc:chgData name="Mishra, Bijesh" userId="f1f613f0-4343-4655-846d-d2c005c11959" providerId="ADAL" clId="{9314DDF7-5268-EF4F-A9E9-48DBEB71297D}" dt="2022-02-07T10:24:56.674" v="10894" actId="20577"/>
        <pc:sldMkLst>
          <pc:docMk/>
          <pc:sldMk cId="451584434" sldId="379"/>
        </pc:sldMkLst>
        <pc:spChg chg="del">
          <ac:chgData name="Mishra, Bijesh" userId="f1f613f0-4343-4655-846d-d2c005c11959" providerId="ADAL" clId="{9314DDF7-5268-EF4F-A9E9-48DBEB71297D}" dt="2022-02-07T04:49:47.769" v="3889" actId="478"/>
          <ac:spMkLst>
            <pc:docMk/>
            <pc:sldMk cId="451584434" sldId="379"/>
            <ac:spMk id="15" creationId="{2B42B660-D0D3-AD45-AD4E-2B4F9D6086C8}"/>
          </ac:spMkLst>
        </pc:spChg>
        <pc:spChg chg="mod">
          <ac:chgData name="Mishra, Bijesh" userId="f1f613f0-4343-4655-846d-d2c005c11959" providerId="ADAL" clId="{9314DDF7-5268-EF4F-A9E9-48DBEB71297D}" dt="2022-02-07T10:24:56.674" v="10894" actId="20577"/>
          <ac:spMkLst>
            <pc:docMk/>
            <pc:sldMk cId="451584434" sldId="379"/>
            <ac:spMk id="17" creationId="{DD9E3077-3AE6-8549-83F2-E93DFC02F912}"/>
          </ac:spMkLst>
        </pc:spChg>
      </pc:sldChg>
      <pc:sldChg chg="modSp mod">
        <pc:chgData name="Mishra, Bijesh" userId="f1f613f0-4343-4655-846d-d2c005c11959" providerId="ADAL" clId="{9314DDF7-5268-EF4F-A9E9-48DBEB71297D}" dt="2022-02-07T07:38:19.686" v="8757" actId="1076"/>
        <pc:sldMkLst>
          <pc:docMk/>
          <pc:sldMk cId="1861687828" sldId="380"/>
        </pc:sldMkLst>
        <pc:graphicFrameChg chg="mod modGraphic">
          <ac:chgData name="Mishra, Bijesh" userId="f1f613f0-4343-4655-846d-d2c005c11959" providerId="ADAL" clId="{9314DDF7-5268-EF4F-A9E9-48DBEB71297D}" dt="2022-02-07T07:38:19.686" v="8757" actId="1076"/>
          <ac:graphicFrameMkLst>
            <pc:docMk/>
            <pc:sldMk cId="1861687828" sldId="380"/>
            <ac:graphicFrameMk id="9" creationId="{19D9BBA3-4BD6-8C4F-ACF4-E27B6154F344}"/>
          </ac:graphicFrameMkLst>
        </pc:graphicFrameChg>
      </pc:sldChg>
      <pc:sldChg chg="modSp mod">
        <pc:chgData name="Mishra, Bijesh" userId="f1f613f0-4343-4655-846d-d2c005c11959" providerId="ADAL" clId="{9314DDF7-5268-EF4F-A9E9-48DBEB71297D}" dt="2022-02-07T07:20:09.603" v="8569" actId="1035"/>
        <pc:sldMkLst>
          <pc:docMk/>
          <pc:sldMk cId="288778236" sldId="387"/>
        </pc:sldMkLst>
        <pc:spChg chg="mod">
          <ac:chgData name="Mishra, Bijesh" userId="f1f613f0-4343-4655-846d-d2c005c11959" providerId="ADAL" clId="{9314DDF7-5268-EF4F-A9E9-48DBEB71297D}" dt="2022-02-07T07:15:15.410" v="8456" actId="2710"/>
          <ac:spMkLst>
            <pc:docMk/>
            <pc:sldMk cId="288778236" sldId="387"/>
            <ac:spMk id="17" creationId="{00000000-0000-0000-0000-000000000000}"/>
          </ac:spMkLst>
        </pc:spChg>
        <pc:picChg chg="mod">
          <ac:chgData name="Mishra, Bijesh" userId="f1f613f0-4343-4655-846d-d2c005c11959" providerId="ADAL" clId="{9314DDF7-5268-EF4F-A9E9-48DBEB71297D}" dt="2022-02-07T07:20:09.603" v="8569" actId="1035"/>
          <ac:picMkLst>
            <pc:docMk/>
            <pc:sldMk cId="288778236" sldId="387"/>
            <ac:picMk id="5" creationId="{361F1DF5-13B2-4647-93C3-F1B16CB65AE5}"/>
          </ac:picMkLst>
        </pc:picChg>
      </pc:sldChg>
      <pc:sldChg chg="modSp mod">
        <pc:chgData name="Mishra, Bijesh" userId="f1f613f0-4343-4655-846d-d2c005c11959" providerId="ADAL" clId="{9314DDF7-5268-EF4F-A9E9-48DBEB71297D}" dt="2022-02-07T06:43:27.235" v="7143" actId="1076"/>
        <pc:sldMkLst>
          <pc:docMk/>
          <pc:sldMk cId="2033813025" sldId="388"/>
        </pc:sldMkLst>
        <pc:spChg chg="mod">
          <ac:chgData name="Mishra, Bijesh" userId="f1f613f0-4343-4655-846d-d2c005c11959" providerId="ADAL" clId="{9314DDF7-5268-EF4F-A9E9-48DBEB71297D}" dt="2022-02-07T06:43:22.848" v="7142" actId="1035"/>
          <ac:spMkLst>
            <pc:docMk/>
            <pc:sldMk cId="2033813025" sldId="388"/>
            <ac:spMk id="19" creationId="{85A51723-3632-4847-8D3C-66F7F926AF77}"/>
          </ac:spMkLst>
        </pc:spChg>
        <pc:graphicFrameChg chg="mod modGraphic">
          <ac:chgData name="Mishra, Bijesh" userId="f1f613f0-4343-4655-846d-d2c005c11959" providerId="ADAL" clId="{9314DDF7-5268-EF4F-A9E9-48DBEB71297D}" dt="2022-02-07T06:43:27.235" v="7143" actId="1076"/>
          <ac:graphicFrameMkLst>
            <pc:docMk/>
            <pc:sldMk cId="2033813025" sldId="388"/>
            <ac:graphicFrameMk id="6" creationId="{887269D5-CFDA-B84B-B6C8-F479C896AA8A}"/>
          </ac:graphicFrameMkLst>
        </pc:graphicFrameChg>
      </pc:sldChg>
      <pc:sldChg chg="modSp del mod">
        <pc:chgData name="Mishra, Bijesh" userId="f1f613f0-4343-4655-846d-d2c005c11959" providerId="ADAL" clId="{9314DDF7-5268-EF4F-A9E9-48DBEB71297D}" dt="2022-02-07T06:58:17.479" v="7245" actId="2696"/>
        <pc:sldMkLst>
          <pc:docMk/>
          <pc:sldMk cId="1200162770" sldId="389"/>
        </pc:sldMkLst>
        <pc:spChg chg="mod">
          <ac:chgData name="Mishra, Bijesh" userId="f1f613f0-4343-4655-846d-d2c005c11959" providerId="ADAL" clId="{9314DDF7-5268-EF4F-A9E9-48DBEB71297D}" dt="2022-02-07T06:56:32.800" v="7185" actId="14100"/>
          <ac:spMkLst>
            <pc:docMk/>
            <pc:sldMk cId="1200162770" sldId="389"/>
            <ac:spMk id="19" creationId="{85A51723-3632-4847-8D3C-66F7F926AF77}"/>
          </ac:spMkLst>
        </pc:spChg>
        <pc:graphicFrameChg chg="mod modGraphic">
          <ac:chgData name="Mishra, Bijesh" userId="f1f613f0-4343-4655-846d-d2c005c11959" providerId="ADAL" clId="{9314DDF7-5268-EF4F-A9E9-48DBEB71297D}" dt="2022-02-07T06:57:11.996" v="7217" actId="14100"/>
          <ac:graphicFrameMkLst>
            <pc:docMk/>
            <pc:sldMk cId="1200162770" sldId="389"/>
            <ac:graphicFrameMk id="2" creationId="{67A80B83-392C-164B-9BD4-D2EEA349CC12}"/>
          </ac:graphicFrameMkLst>
        </pc:graphicFrameChg>
      </pc:sldChg>
      <pc:sldChg chg="modSp mod">
        <pc:chgData name="Mishra, Bijesh" userId="f1f613f0-4343-4655-846d-d2c005c11959" providerId="ADAL" clId="{9314DDF7-5268-EF4F-A9E9-48DBEB71297D}" dt="2022-02-07T07:03:15.122" v="7297" actId="20577"/>
        <pc:sldMkLst>
          <pc:docMk/>
          <pc:sldMk cId="1365139599" sldId="392"/>
        </pc:sldMkLst>
        <pc:spChg chg="mod">
          <ac:chgData name="Mishra, Bijesh" userId="f1f613f0-4343-4655-846d-d2c005c11959" providerId="ADAL" clId="{9314DDF7-5268-EF4F-A9E9-48DBEB71297D}" dt="2022-02-07T06:58:01.882" v="7244" actId="14100"/>
          <ac:spMkLst>
            <pc:docMk/>
            <pc:sldMk cId="1365139599" sldId="392"/>
            <ac:spMk id="19" creationId="{85A51723-3632-4847-8D3C-66F7F926AF77}"/>
          </ac:spMkLst>
        </pc:spChg>
        <pc:graphicFrameChg chg="mod modGraphic">
          <ac:chgData name="Mishra, Bijesh" userId="f1f613f0-4343-4655-846d-d2c005c11959" providerId="ADAL" clId="{9314DDF7-5268-EF4F-A9E9-48DBEB71297D}" dt="2022-02-07T07:03:15.122" v="7297" actId="20577"/>
          <ac:graphicFrameMkLst>
            <pc:docMk/>
            <pc:sldMk cId="1365139599" sldId="392"/>
            <ac:graphicFrameMk id="2" creationId="{67A80B83-392C-164B-9BD4-D2EEA349CC12}"/>
          </ac:graphicFrameMkLst>
        </pc:graphicFrameChg>
      </pc:sldChg>
      <pc:sldChg chg="modSp mod">
        <pc:chgData name="Mishra, Bijesh" userId="f1f613f0-4343-4655-846d-d2c005c11959" providerId="ADAL" clId="{9314DDF7-5268-EF4F-A9E9-48DBEB71297D}" dt="2022-02-07T06:43:40.462" v="7145" actId="122"/>
        <pc:sldMkLst>
          <pc:docMk/>
          <pc:sldMk cId="4038789064" sldId="393"/>
        </pc:sldMkLst>
        <pc:spChg chg="mod">
          <ac:chgData name="Mishra, Bijesh" userId="f1f613f0-4343-4655-846d-d2c005c11959" providerId="ADAL" clId="{9314DDF7-5268-EF4F-A9E9-48DBEB71297D}" dt="2022-02-07T06:39:56.595" v="7076" actId="1076"/>
          <ac:spMkLst>
            <pc:docMk/>
            <pc:sldMk cId="4038789064" sldId="393"/>
            <ac:spMk id="19" creationId="{85A51723-3632-4847-8D3C-66F7F926AF77}"/>
          </ac:spMkLst>
        </pc:spChg>
        <pc:graphicFrameChg chg="modGraphic">
          <ac:chgData name="Mishra, Bijesh" userId="f1f613f0-4343-4655-846d-d2c005c11959" providerId="ADAL" clId="{9314DDF7-5268-EF4F-A9E9-48DBEB71297D}" dt="2022-02-07T06:43:40.462" v="7145" actId="122"/>
          <ac:graphicFrameMkLst>
            <pc:docMk/>
            <pc:sldMk cId="4038789064" sldId="393"/>
            <ac:graphicFrameMk id="6" creationId="{887269D5-CFDA-B84B-B6C8-F479C896AA8A}"/>
          </ac:graphicFrameMkLst>
        </pc:graphicFrameChg>
      </pc:sldChg>
      <pc:sldChg chg="modSp mod modNotesTx">
        <pc:chgData name="Mishra, Bijesh" userId="f1f613f0-4343-4655-846d-d2c005c11959" providerId="ADAL" clId="{9314DDF7-5268-EF4F-A9E9-48DBEB71297D}" dt="2022-02-07T05:01:32.365" v="5569" actId="20577"/>
        <pc:sldMkLst>
          <pc:docMk/>
          <pc:sldMk cId="3779408936" sldId="394"/>
        </pc:sldMkLst>
        <pc:spChg chg="mod">
          <ac:chgData name="Mishra, Bijesh" userId="f1f613f0-4343-4655-846d-d2c005c11959" providerId="ADAL" clId="{9314DDF7-5268-EF4F-A9E9-48DBEB71297D}" dt="2022-02-07T04:59:06.370" v="5480" actId="20577"/>
          <ac:spMkLst>
            <pc:docMk/>
            <pc:sldMk cId="3779408936" sldId="394"/>
            <ac:spMk id="2" creationId="{00000000-0000-0000-0000-000000000000}"/>
          </ac:spMkLst>
        </pc:spChg>
        <pc:spChg chg="mod">
          <ac:chgData name="Mishra, Bijesh" userId="f1f613f0-4343-4655-846d-d2c005c11959" providerId="ADAL" clId="{9314DDF7-5268-EF4F-A9E9-48DBEB71297D}" dt="2022-02-07T05:01:32.365" v="5569" actId="20577"/>
          <ac:spMkLst>
            <pc:docMk/>
            <pc:sldMk cId="3779408936" sldId="394"/>
            <ac:spMk id="3" creationId="{00000000-0000-0000-0000-000000000000}"/>
          </ac:spMkLst>
        </pc:spChg>
      </pc:sldChg>
      <pc:sldChg chg="addSp delSp modSp add mod ord setBg modNotesTx">
        <pc:chgData name="Mishra, Bijesh" userId="f1f613f0-4343-4655-846d-d2c005c11959" providerId="ADAL" clId="{9314DDF7-5268-EF4F-A9E9-48DBEB71297D}" dt="2022-02-07T05:24:40.663" v="6131" actId="1076"/>
        <pc:sldMkLst>
          <pc:docMk/>
          <pc:sldMk cId="2315224679" sldId="395"/>
        </pc:sldMkLst>
        <pc:spChg chg="del mod">
          <ac:chgData name="Mishra, Bijesh" userId="f1f613f0-4343-4655-846d-d2c005c11959" providerId="ADAL" clId="{9314DDF7-5268-EF4F-A9E9-48DBEB71297D}" dt="2022-02-07T05:23:39.921" v="6115" actId="478"/>
          <ac:spMkLst>
            <pc:docMk/>
            <pc:sldMk cId="2315224679" sldId="395"/>
            <ac:spMk id="3" creationId="{00000000-0000-0000-0000-000000000000}"/>
          </ac:spMkLst>
        </pc:spChg>
        <pc:spChg chg="add del mod">
          <ac:chgData name="Mishra, Bijesh" userId="f1f613f0-4343-4655-846d-d2c005c11959" providerId="ADAL" clId="{9314DDF7-5268-EF4F-A9E9-48DBEB71297D}" dt="2022-02-07T05:23:42.617" v="6116" actId="478"/>
          <ac:spMkLst>
            <pc:docMk/>
            <pc:sldMk cId="2315224679" sldId="395"/>
            <ac:spMk id="6" creationId="{44A8F8FB-88A2-DB45-AC58-D7D69C9B7013}"/>
          </ac:spMkLst>
        </pc:spChg>
        <pc:spChg chg="mod">
          <ac:chgData name="Mishra, Bijesh" userId="f1f613f0-4343-4655-846d-d2c005c11959" providerId="ADAL" clId="{9314DDF7-5268-EF4F-A9E9-48DBEB71297D}" dt="2022-02-07T05:24:40.663" v="6131" actId="1076"/>
          <ac:spMkLst>
            <pc:docMk/>
            <pc:sldMk cId="2315224679" sldId="395"/>
            <ac:spMk id="8" creationId="{30C5E3DC-966C-1044-B5BF-BB63D72C81F8}"/>
          </ac:spMkLst>
        </pc:spChg>
        <pc:spChg chg="add mod">
          <ac:chgData name="Mishra, Bijesh" userId="f1f613f0-4343-4655-846d-d2c005c11959" providerId="ADAL" clId="{9314DDF7-5268-EF4F-A9E9-48DBEB71297D}" dt="2022-02-07T05:24:15.112" v="6122" actId="1076"/>
          <ac:spMkLst>
            <pc:docMk/>
            <pc:sldMk cId="2315224679" sldId="395"/>
            <ac:spMk id="12" creationId="{409D98C6-A5BB-D64E-A5F3-890D309B726A}"/>
          </ac:spMkLst>
        </pc:spChg>
        <pc:spChg chg="add">
          <ac:chgData name="Mishra, Bijesh" userId="f1f613f0-4343-4655-846d-d2c005c11959" providerId="ADAL" clId="{9314DDF7-5268-EF4F-A9E9-48DBEB71297D}" dt="2022-02-07T00:36:55.360" v="629" actId="26606"/>
          <ac:spMkLst>
            <pc:docMk/>
            <pc:sldMk cId="2315224679" sldId="395"/>
            <ac:spMk id="19" creationId="{8ED08A1D-4632-47AB-8832-C17BA008697E}"/>
          </ac:spMkLst>
        </pc:spChg>
        <pc:grpChg chg="mod">
          <ac:chgData name="Mishra, Bijesh" userId="f1f613f0-4343-4655-846d-d2c005c11959" providerId="ADAL" clId="{9314DDF7-5268-EF4F-A9E9-48DBEB71297D}" dt="2022-02-07T05:24:32.893" v="6130" actId="1036"/>
          <ac:grpSpMkLst>
            <pc:docMk/>
            <pc:sldMk cId="2315224679" sldId="395"/>
            <ac:grpSpMk id="4" creationId="{7304701C-2BB1-9F4F-BA3B-AB2D3E6DCC40}"/>
          </ac:grpSpMkLst>
        </pc:grpChg>
        <pc:grpChg chg="add">
          <ac:chgData name="Mishra, Bijesh" userId="f1f613f0-4343-4655-846d-d2c005c11959" providerId="ADAL" clId="{9314DDF7-5268-EF4F-A9E9-48DBEB71297D}" dt="2022-02-07T00:36:55.360" v="629" actId="26606"/>
          <ac:grpSpMkLst>
            <pc:docMk/>
            <pc:sldMk cId="2315224679" sldId="395"/>
            <ac:grpSpMk id="21" creationId="{0075437B-93A1-4A73-812B-C5030CC2FFCD}"/>
          </ac:grpSpMkLst>
        </pc:grpChg>
      </pc:sldChg>
      <pc:sldChg chg="modSp add mod ord">
        <pc:chgData name="Mishra, Bijesh" userId="f1f613f0-4343-4655-846d-d2c005c11959" providerId="ADAL" clId="{9314DDF7-5268-EF4F-A9E9-48DBEB71297D}" dt="2022-02-07T07:16:04.023" v="8492" actId="20577"/>
        <pc:sldMkLst>
          <pc:docMk/>
          <pc:sldMk cId="2474851166" sldId="396"/>
        </pc:sldMkLst>
        <pc:spChg chg="mod">
          <ac:chgData name="Mishra, Bijesh" userId="f1f613f0-4343-4655-846d-d2c005c11959" providerId="ADAL" clId="{9314DDF7-5268-EF4F-A9E9-48DBEB71297D}" dt="2022-02-07T07:16:04.023" v="8492" actId="20577"/>
          <ac:spMkLst>
            <pc:docMk/>
            <pc:sldMk cId="2474851166" sldId="396"/>
            <ac:spMk id="2" creationId="{00000000-0000-0000-0000-000000000000}"/>
          </ac:spMkLst>
        </pc:spChg>
        <pc:spChg chg="mod">
          <ac:chgData name="Mishra, Bijesh" userId="f1f613f0-4343-4655-846d-d2c005c11959" providerId="ADAL" clId="{9314DDF7-5268-EF4F-A9E9-48DBEB71297D}" dt="2022-02-07T05:00:56.665" v="5543" actId="20577"/>
          <ac:spMkLst>
            <pc:docMk/>
            <pc:sldMk cId="2474851166" sldId="396"/>
            <ac:spMk id="3" creationId="{00000000-0000-0000-0000-000000000000}"/>
          </ac:spMkLst>
        </pc:spChg>
      </pc:sldChg>
      <pc:sldChg chg="add del ord">
        <pc:chgData name="Mishra, Bijesh" userId="f1f613f0-4343-4655-846d-d2c005c11959" providerId="ADAL" clId="{9314DDF7-5268-EF4F-A9E9-48DBEB71297D}" dt="2022-02-07T05:29:05" v="6319" actId="2696"/>
        <pc:sldMkLst>
          <pc:docMk/>
          <pc:sldMk cId="3338377619" sldId="397"/>
        </pc:sldMkLst>
      </pc:sldChg>
      <pc:sldChg chg="addSp delSp modSp add mod">
        <pc:chgData name="Mishra, Bijesh" userId="f1f613f0-4343-4655-846d-d2c005c11959" providerId="ADAL" clId="{9314DDF7-5268-EF4F-A9E9-48DBEB71297D}" dt="2022-02-07T07:17:10.273" v="8515" actId="20577"/>
        <pc:sldMkLst>
          <pc:docMk/>
          <pc:sldMk cId="1253799533" sldId="398"/>
        </pc:sldMkLst>
        <pc:spChg chg="mod">
          <ac:chgData name="Mishra, Bijesh" userId="f1f613f0-4343-4655-846d-d2c005c11959" providerId="ADAL" clId="{9314DDF7-5268-EF4F-A9E9-48DBEB71297D}" dt="2022-02-07T07:17:10.273" v="8515" actId="20577"/>
          <ac:spMkLst>
            <pc:docMk/>
            <pc:sldMk cId="1253799533" sldId="398"/>
            <ac:spMk id="2" creationId="{00000000-0000-0000-0000-000000000000}"/>
          </ac:spMkLst>
        </pc:spChg>
        <pc:spChg chg="del">
          <ac:chgData name="Mishra, Bijesh" userId="f1f613f0-4343-4655-846d-d2c005c11959" providerId="ADAL" clId="{9314DDF7-5268-EF4F-A9E9-48DBEB71297D}" dt="2022-02-07T05:18:48.751" v="5694" actId="478"/>
          <ac:spMkLst>
            <pc:docMk/>
            <pc:sldMk cId="1253799533" sldId="398"/>
            <ac:spMk id="3" creationId="{00000000-0000-0000-0000-000000000000}"/>
          </ac:spMkLst>
        </pc:spChg>
        <pc:spChg chg="add del mod">
          <ac:chgData name="Mishra, Bijesh" userId="f1f613f0-4343-4655-846d-d2c005c11959" providerId="ADAL" clId="{9314DDF7-5268-EF4F-A9E9-48DBEB71297D}" dt="2022-02-07T05:18:51.743" v="5695" actId="478"/>
          <ac:spMkLst>
            <pc:docMk/>
            <pc:sldMk cId="1253799533" sldId="398"/>
            <ac:spMk id="6" creationId="{D50CF7FA-2360-694A-869A-4E6C1002102E}"/>
          </ac:spMkLst>
        </pc:spChg>
        <pc:spChg chg="add mod">
          <ac:chgData name="Mishra, Bijesh" userId="f1f613f0-4343-4655-846d-d2c005c11959" providerId="ADAL" clId="{9314DDF7-5268-EF4F-A9E9-48DBEB71297D}" dt="2022-02-07T05:19:24.820" v="5708" actId="11"/>
          <ac:spMkLst>
            <pc:docMk/>
            <pc:sldMk cId="1253799533" sldId="398"/>
            <ac:spMk id="10" creationId="{9CCDB2E8-E4C3-164F-884B-92045C004492}"/>
          </ac:spMkLst>
        </pc:spChg>
      </pc:sldChg>
      <pc:sldChg chg="addSp delSp add del setBg delDesignElem">
        <pc:chgData name="Mishra, Bijesh" userId="f1f613f0-4343-4655-846d-d2c005c11959" providerId="ADAL" clId="{9314DDF7-5268-EF4F-A9E9-48DBEB71297D}" dt="2022-02-07T05:18:29.889" v="5690"/>
        <pc:sldMkLst>
          <pc:docMk/>
          <pc:sldMk cId="1773340547" sldId="398"/>
        </pc:sldMkLst>
        <pc:spChg chg="add del">
          <ac:chgData name="Mishra, Bijesh" userId="f1f613f0-4343-4655-846d-d2c005c11959" providerId="ADAL" clId="{9314DDF7-5268-EF4F-A9E9-48DBEB71297D}" dt="2022-02-07T05:18:29.889" v="5690"/>
          <ac:spMkLst>
            <pc:docMk/>
            <pc:sldMk cId="1773340547" sldId="398"/>
            <ac:spMk id="9" creationId="{C9A36457-A5F4-4103-A443-02581C09185B}"/>
          </ac:spMkLst>
        </pc:spChg>
        <pc:spChg chg="add del">
          <ac:chgData name="Mishra, Bijesh" userId="f1f613f0-4343-4655-846d-d2c005c11959" providerId="ADAL" clId="{9314DDF7-5268-EF4F-A9E9-48DBEB71297D}" dt="2022-02-07T05:18:29.889" v="5690"/>
          <ac:spMkLst>
            <pc:docMk/>
            <pc:sldMk cId="1773340547" sldId="398"/>
            <ac:spMk id="11" creationId="{DC5FB7E8-B636-40FA-BE8D-48145C0F5C57}"/>
          </ac:spMkLst>
        </pc:spChg>
        <pc:spChg chg="add del">
          <ac:chgData name="Mishra, Bijesh" userId="f1f613f0-4343-4655-846d-d2c005c11959" providerId="ADAL" clId="{9314DDF7-5268-EF4F-A9E9-48DBEB71297D}" dt="2022-02-07T05:18:29.889" v="5690"/>
          <ac:spMkLst>
            <pc:docMk/>
            <pc:sldMk cId="1773340547" sldId="398"/>
            <ac:spMk id="13" creationId="{142DCE2C-2863-46FA-9BE7-24365A24D9BA}"/>
          </ac:spMkLst>
        </pc:spChg>
      </pc:sldChg>
      <pc:sldChg chg="delSp modSp add del mod ord">
        <pc:chgData name="Mishra, Bijesh" userId="f1f613f0-4343-4655-846d-d2c005c11959" providerId="ADAL" clId="{9314DDF7-5268-EF4F-A9E9-48DBEB71297D}" dt="2022-02-07T05:26:17.343" v="6171" actId="2696"/>
        <pc:sldMkLst>
          <pc:docMk/>
          <pc:sldMk cId="2467628088" sldId="399"/>
        </pc:sldMkLst>
        <pc:spChg chg="mod">
          <ac:chgData name="Mishra, Bijesh" userId="f1f613f0-4343-4655-846d-d2c005c11959" providerId="ADAL" clId="{9314DDF7-5268-EF4F-A9E9-48DBEB71297D}" dt="2022-02-07T05:20:59.730" v="5796" actId="207"/>
          <ac:spMkLst>
            <pc:docMk/>
            <pc:sldMk cId="2467628088" sldId="399"/>
            <ac:spMk id="3" creationId="{00000000-0000-0000-0000-000000000000}"/>
          </ac:spMkLst>
        </pc:spChg>
        <pc:spChg chg="mod">
          <ac:chgData name="Mishra, Bijesh" userId="f1f613f0-4343-4655-846d-d2c005c11959" providerId="ADAL" clId="{9314DDF7-5268-EF4F-A9E9-48DBEB71297D}" dt="2022-02-07T05:20:32.830" v="5765" actId="27636"/>
          <ac:spMkLst>
            <pc:docMk/>
            <pc:sldMk cId="2467628088" sldId="399"/>
            <ac:spMk id="8" creationId="{30C5E3DC-966C-1044-B5BF-BB63D72C81F8}"/>
          </ac:spMkLst>
        </pc:spChg>
        <pc:grpChg chg="del">
          <ac:chgData name="Mishra, Bijesh" userId="f1f613f0-4343-4655-846d-d2c005c11959" providerId="ADAL" clId="{9314DDF7-5268-EF4F-A9E9-48DBEB71297D}" dt="2022-02-07T05:20:24.058" v="5761" actId="478"/>
          <ac:grpSpMkLst>
            <pc:docMk/>
            <pc:sldMk cId="2467628088" sldId="399"/>
            <ac:grpSpMk id="4" creationId="{7304701C-2BB1-9F4F-BA3B-AB2D3E6DCC40}"/>
          </ac:grpSpMkLst>
        </pc:grpChg>
      </pc:sldChg>
      <pc:sldChg chg="addSp modSp add mod ord">
        <pc:chgData name="Mishra, Bijesh" userId="f1f613f0-4343-4655-846d-d2c005c11959" providerId="ADAL" clId="{9314DDF7-5268-EF4F-A9E9-48DBEB71297D}" dt="2022-02-07T10:26:13.691" v="10915" actId="1036"/>
        <pc:sldMkLst>
          <pc:docMk/>
          <pc:sldMk cId="1182970462" sldId="400"/>
        </pc:sldMkLst>
        <pc:spChg chg="mod">
          <ac:chgData name="Mishra, Bijesh" userId="f1f613f0-4343-4655-846d-d2c005c11959" providerId="ADAL" clId="{9314DDF7-5268-EF4F-A9E9-48DBEB71297D}" dt="2022-02-07T05:25:59.055" v="6168" actId="14100"/>
          <ac:spMkLst>
            <pc:docMk/>
            <pc:sldMk cId="1182970462" sldId="400"/>
            <ac:spMk id="2" creationId="{00000000-0000-0000-0000-000000000000}"/>
          </ac:spMkLst>
        </pc:spChg>
        <pc:spChg chg="mod">
          <ac:chgData name="Mishra, Bijesh" userId="f1f613f0-4343-4655-846d-d2c005c11959" providerId="ADAL" clId="{9314DDF7-5268-EF4F-A9E9-48DBEB71297D}" dt="2022-02-07T10:26:13.691" v="10915" actId="1036"/>
          <ac:spMkLst>
            <pc:docMk/>
            <pc:sldMk cId="1182970462" sldId="400"/>
            <ac:spMk id="3" creationId="{00000000-0000-0000-0000-000000000000}"/>
          </ac:spMkLst>
        </pc:spChg>
        <pc:spChg chg="add mod">
          <ac:chgData name="Mishra, Bijesh" userId="f1f613f0-4343-4655-846d-d2c005c11959" providerId="ADAL" clId="{9314DDF7-5268-EF4F-A9E9-48DBEB71297D}" dt="2022-02-07T05:32:46.525" v="6446" actId="1076"/>
          <ac:spMkLst>
            <pc:docMk/>
            <pc:sldMk cId="1182970462" sldId="400"/>
            <ac:spMk id="8" creationId="{AC117623-37EC-864C-BAEC-4B9E7ABCDCB1}"/>
          </ac:spMkLst>
        </pc:spChg>
        <pc:spChg chg="add mod">
          <ac:chgData name="Mishra, Bijesh" userId="f1f613f0-4343-4655-846d-d2c005c11959" providerId="ADAL" clId="{9314DDF7-5268-EF4F-A9E9-48DBEB71297D}" dt="2022-02-07T05:32:56.184" v="6447" actId="1076"/>
          <ac:spMkLst>
            <pc:docMk/>
            <pc:sldMk cId="1182970462" sldId="400"/>
            <ac:spMk id="10" creationId="{A9012B67-8D34-4C44-B632-9244625F971E}"/>
          </ac:spMkLst>
        </pc:spChg>
      </pc:sldChg>
      <pc:sldChg chg="modSp add del mod">
        <pc:chgData name="Mishra, Bijesh" userId="f1f613f0-4343-4655-846d-d2c005c11959" providerId="ADAL" clId="{9314DDF7-5268-EF4F-A9E9-48DBEB71297D}" dt="2022-02-07T06:32:38.565" v="6945" actId="2696"/>
        <pc:sldMkLst>
          <pc:docMk/>
          <pc:sldMk cId="2722182519" sldId="401"/>
        </pc:sldMkLst>
        <pc:cxnChg chg="mod">
          <ac:chgData name="Mishra, Bijesh" userId="f1f613f0-4343-4655-846d-d2c005c11959" providerId="ADAL" clId="{9314DDF7-5268-EF4F-A9E9-48DBEB71297D}" dt="2022-02-07T06:15:01.402" v="6470" actId="692"/>
          <ac:cxnSpMkLst>
            <pc:docMk/>
            <pc:sldMk cId="2722182519" sldId="401"/>
            <ac:cxnSpMk id="28" creationId="{A74FBF3E-B99A-144E-A00D-91CBFFED6C7A}"/>
          </ac:cxnSpMkLst>
        </pc:cxnChg>
        <pc:cxnChg chg="mod">
          <ac:chgData name="Mishra, Bijesh" userId="f1f613f0-4343-4655-846d-d2c005c11959" providerId="ADAL" clId="{9314DDF7-5268-EF4F-A9E9-48DBEB71297D}" dt="2022-02-07T06:14:55.530" v="6469" actId="692"/>
          <ac:cxnSpMkLst>
            <pc:docMk/>
            <pc:sldMk cId="2722182519" sldId="401"/>
            <ac:cxnSpMk id="41" creationId="{03219BF3-B44E-2845-BEFD-DDC2B76AAD8F}"/>
          </ac:cxnSpMkLst>
        </pc:cxnChg>
      </pc:sldChg>
      <pc:sldChg chg="add del ord">
        <pc:chgData name="Mishra, Bijesh" userId="f1f613f0-4343-4655-846d-d2c005c11959" providerId="ADAL" clId="{9314DDF7-5268-EF4F-A9E9-48DBEB71297D}" dt="2022-02-07T06:37:03.134" v="6952" actId="2696"/>
        <pc:sldMkLst>
          <pc:docMk/>
          <pc:sldMk cId="1387978435" sldId="402"/>
        </pc:sldMkLst>
      </pc:sldChg>
      <pc:sldChg chg="addSp delSp modSp add mod ord modNotesTx">
        <pc:chgData name="Mishra, Bijesh" userId="f1f613f0-4343-4655-846d-d2c005c11959" providerId="ADAL" clId="{9314DDF7-5268-EF4F-A9E9-48DBEB71297D}" dt="2022-02-07T06:31:48.538" v="6943" actId="20577"/>
        <pc:sldMkLst>
          <pc:docMk/>
          <pc:sldMk cId="3832917249" sldId="403"/>
        </pc:sldMkLst>
        <pc:spChg chg="del">
          <ac:chgData name="Mishra, Bijesh" userId="f1f613f0-4343-4655-846d-d2c005c11959" providerId="ADAL" clId="{9314DDF7-5268-EF4F-A9E9-48DBEB71297D}" dt="2022-02-07T06:15:54.041" v="6477" actId="478"/>
          <ac:spMkLst>
            <pc:docMk/>
            <pc:sldMk cId="3832917249" sldId="403"/>
            <ac:spMk id="2" creationId="{00000000-0000-0000-0000-000000000000}"/>
          </ac:spMkLst>
        </pc:spChg>
        <pc:spChg chg="del">
          <ac:chgData name="Mishra, Bijesh" userId="f1f613f0-4343-4655-846d-d2c005c11959" providerId="ADAL" clId="{9314DDF7-5268-EF4F-A9E9-48DBEB71297D}" dt="2022-02-07T06:15:42.881" v="6473" actId="478"/>
          <ac:spMkLst>
            <pc:docMk/>
            <pc:sldMk cId="3832917249" sldId="403"/>
            <ac:spMk id="3" creationId="{00000000-0000-0000-0000-000000000000}"/>
          </ac:spMkLst>
        </pc:spChg>
        <pc:spChg chg="add del mod">
          <ac:chgData name="Mishra, Bijesh" userId="f1f613f0-4343-4655-846d-d2c005c11959" providerId="ADAL" clId="{9314DDF7-5268-EF4F-A9E9-48DBEB71297D}" dt="2022-02-07T06:15:47.969" v="6475" actId="478"/>
          <ac:spMkLst>
            <pc:docMk/>
            <pc:sldMk cId="3832917249" sldId="403"/>
            <ac:spMk id="6" creationId="{2DA6E874-3EEF-5A4F-B4CA-8542328C39B2}"/>
          </ac:spMkLst>
        </pc:spChg>
        <pc:spChg chg="del">
          <ac:chgData name="Mishra, Bijesh" userId="f1f613f0-4343-4655-846d-d2c005c11959" providerId="ADAL" clId="{9314DDF7-5268-EF4F-A9E9-48DBEB71297D}" dt="2022-02-07T06:15:45.844" v="6474" actId="478"/>
          <ac:spMkLst>
            <pc:docMk/>
            <pc:sldMk cId="3832917249" sldId="403"/>
            <ac:spMk id="8" creationId="{AC117623-37EC-864C-BAEC-4B9E7ABCDCB1}"/>
          </ac:spMkLst>
        </pc:spChg>
        <pc:spChg chg="del">
          <ac:chgData name="Mishra, Bijesh" userId="f1f613f0-4343-4655-846d-d2c005c11959" providerId="ADAL" clId="{9314DDF7-5268-EF4F-A9E9-48DBEB71297D}" dt="2022-02-07T06:15:50.795" v="6476" actId="478"/>
          <ac:spMkLst>
            <pc:docMk/>
            <pc:sldMk cId="3832917249" sldId="403"/>
            <ac:spMk id="10" creationId="{A9012B67-8D34-4C44-B632-9244625F971E}"/>
          </ac:spMkLst>
        </pc:spChg>
        <pc:spChg chg="add del mod">
          <ac:chgData name="Mishra, Bijesh" userId="f1f613f0-4343-4655-846d-d2c005c11959" providerId="ADAL" clId="{9314DDF7-5268-EF4F-A9E9-48DBEB71297D}" dt="2022-02-07T06:16:02.241" v="6478" actId="478"/>
          <ac:spMkLst>
            <pc:docMk/>
            <pc:sldMk cId="3832917249" sldId="403"/>
            <ac:spMk id="12" creationId="{8ABFBD0A-4604-A945-A905-4DA246EC3F47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16" creationId="{EB59B244-5606-8748-8393-C28137F65816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17" creationId="{3B54AECE-71C7-0448-8B20-6996AF35AD43}"/>
          </ac:spMkLst>
        </pc:spChg>
        <pc:spChg chg="mod">
          <ac:chgData name="Mishra, Bijesh" userId="f1f613f0-4343-4655-846d-d2c005c11959" providerId="ADAL" clId="{9314DDF7-5268-EF4F-A9E9-48DBEB71297D}" dt="2022-02-07T06:31:48.538" v="6943" actId="20577"/>
          <ac:spMkLst>
            <pc:docMk/>
            <pc:sldMk cId="3832917249" sldId="403"/>
            <ac:spMk id="19" creationId="{B45C16E3-D263-8D4C-85DA-66B7EF038A53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22" creationId="{FB943AF2-1E8C-F440-A936-7DBC6D952B31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23" creationId="{16390549-47B1-184C-A81D-955312FAFA6D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24" creationId="{6A9EFD70-49C3-B443-8022-4D71283FA520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25" creationId="{C25A9867-D758-4A46-B05B-1150A286F11B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26" creationId="{EE286F4C-226C-1F45-B48F-4828131B3B07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27" creationId="{48E69C43-1F35-BE4B-B91D-F7D3D4D88C9C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38" creationId="{C5E46DE6-A552-FA49-8323-C01DFA715C57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39" creationId="{706350E5-D736-6545-8322-4E86F1F67532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40" creationId="{3C9538AA-DD94-BB4D-9CBC-B255DCF5F603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41" creationId="{7F64FED9-9244-A646-AF03-83DA2DF4CFD5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42" creationId="{4D05BF76-758D-154B-8DF6-4B5164E0D184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43" creationId="{3F9C57F6-C017-9B4D-8741-3A0D6D41121C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44" creationId="{7E58C042-EA36-1642-BCAC-BA0835D9AB6D}"/>
          </ac:spMkLst>
        </pc:spChg>
        <pc:spChg chg="mod">
          <ac:chgData name="Mishra, Bijesh" userId="f1f613f0-4343-4655-846d-d2c005c11959" providerId="ADAL" clId="{9314DDF7-5268-EF4F-A9E9-48DBEB71297D}" dt="2022-02-07T06:16:02.812" v="6479"/>
          <ac:spMkLst>
            <pc:docMk/>
            <pc:sldMk cId="3832917249" sldId="403"/>
            <ac:spMk id="45" creationId="{2BD86C60-C34E-9F44-9435-941DD6CEC3DF}"/>
          </ac:spMkLst>
        </pc:spChg>
        <pc:spChg chg="add mod">
          <ac:chgData name="Mishra, Bijesh" userId="f1f613f0-4343-4655-846d-d2c005c11959" providerId="ADAL" clId="{9314DDF7-5268-EF4F-A9E9-48DBEB71297D}" dt="2022-02-07T06:30:50.436" v="6924" actId="1076"/>
          <ac:spMkLst>
            <pc:docMk/>
            <pc:sldMk cId="3832917249" sldId="403"/>
            <ac:spMk id="55" creationId="{A7B7435A-51E5-1B49-9EC3-E96869418052}"/>
          </ac:spMkLst>
        </pc:spChg>
        <pc:grpChg chg="add mod">
          <ac:chgData name="Mishra, Bijesh" userId="f1f613f0-4343-4655-846d-d2c005c11959" providerId="ADAL" clId="{9314DDF7-5268-EF4F-A9E9-48DBEB71297D}" dt="2022-02-07T06:16:02.812" v="6479"/>
          <ac:grpSpMkLst>
            <pc:docMk/>
            <pc:sldMk cId="3832917249" sldId="403"/>
            <ac:grpSpMk id="14" creationId="{85EDAF8B-A7DF-FE40-8C17-823B22B97D2F}"/>
          </ac:grpSpMkLst>
        </pc:grpChg>
        <pc:grpChg chg="mod">
          <ac:chgData name="Mishra, Bijesh" userId="f1f613f0-4343-4655-846d-d2c005c11959" providerId="ADAL" clId="{9314DDF7-5268-EF4F-A9E9-48DBEB71297D}" dt="2022-02-07T06:16:02.812" v="6479"/>
          <ac:grpSpMkLst>
            <pc:docMk/>
            <pc:sldMk cId="3832917249" sldId="403"/>
            <ac:grpSpMk id="15" creationId="{7D398F7D-D153-954B-A175-FAE628463B7A}"/>
          </ac:grpSpMkLst>
        </pc:grpChg>
        <pc:grpChg chg="mod">
          <ac:chgData name="Mishra, Bijesh" userId="f1f613f0-4343-4655-846d-d2c005c11959" providerId="ADAL" clId="{9314DDF7-5268-EF4F-A9E9-48DBEB71297D}" dt="2022-02-07T06:16:02.812" v="6479"/>
          <ac:grpSpMkLst>
            <pc:docMk/>
            <pc:sldMk cId="3832917249" sldId="403"/>
            <ac:grpSpMk id="18" creationId="{5AE380A7-A637-0A42-8A78-5BA032FA0D21}"/>
          </ac:grpSpMkLst>
        </pc:grpChg>
        <pc:grpChg chg="mod">
          <ac:chgData name="Mishra, Bijesh" userId="f1f613f0-4343-4655-846d-d2c005c11959" providerId="ADAL" clId="{9314DDF7-5268-EF4F-A9E9-48DBEB71297D}" dt="2022-02-07T06:16:02.812" v="6479"/>
          <ac:grpSpMkLst>
            <pc:docMk/>
            <pc:sldMk cId="3832917249" sldId="403"/>
            <ac:grpSpMk id="20" creationId="{961915B7-4188-EF41-AC12-04DFBCE37B78}"/>
          </ac:grpSpMkLst>
        </pc:grpChg>
        <pc:grpChg chg="mod">
          <ac:chgData name="Mishra, Bijesh" userId="f1f613f0-4343-4655-846d-d2c005c11959" providerId="ADAL" clId="{9314DDF7-5268-EF4F-A9E9-48DBEB71297D}" dt="2022-02-07T06:16:02.812" v="6479"/>
          <ac:grpSpMkLst>
            <pc:docMk/>
            <pc:sldMk cId="3832917249" sldId="403"/>
            <ac:grpSpMk id="21" creationId="{A9B77E82-6EC9-6543-ACF3-75E35CA1D3AB}"/>
          </ac:grpSpMkLst>
        </pc:grpChg>
        <pc:grpChg chg="mod">
          <ac:chgData name="Mishra, Bijesh" userId="f1f613f0-4343-4655-846d-d2c005c11959" providerId="ADAL" clId="{9314DDF7-5268-EF4F-A9E9-48DBEB71297D}" dt="2022-02-07T06:16:02.812" v="6479"/>
          <ac:grpSpMkLst>
            <pc:docMk/>
            <pc:sldMk cId="3832917249" sldId="403"/>
            <ac:grpSpMk id="34" creationId="{5B3111DF-C679-AA45-B9B4-ADEA5F9B7D6B}"/>
          </ac:grpSpMkLst>
        </pc:grpChg>
        <pc:grpChg chg="mod">
          <ac:chgData name="Mishra, Bijesh" userId="f1f613f0-4343-4655-846d-d2c005c11959" providerId="ADAL" clId="{9314DDF7-5268-EF4F-A9E9-48DBEB71297D}" dt="2022-02-07T06:16:02.812" v="6479"/>
          <ac:grpSpMkLst>
            <pc:docMk/>
            <pc:sldMk cId="3832917249" sldId="403"/>
            <ac:grpSpMk id="37" creationId="{571B447F-5C1E-874D-B655-191D4CD7390C}"/>
          </ac:grpSpMkLst>
        </pc:grp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28" creationId="{F17C8196-436F-584B-8025-0A5BBA2A3904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29" creationId="{9793C633-68AD-354D-AFCC-725F087386A9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30" creationId="{FC7D8B84-579B-9248-AD4B-12C04F4C6070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31" creationId="{C5108C31-C6FD-5C47-B48F-283825694BFE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32" creationId="{BA008A44-E555-EB47-B3FB-D4CF48082156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33" creationId="{9B913883-1372-1B4E-9729-3D475A55E660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35" creationId="{28156006-55BB-1044-99DB-981CBAE28245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36" creationId="{C29F76C6-17EE-2F48-8974-426353BDD797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46" creationId="{69FA25BA-7E8D-7A44-9765-8CA57A03E5D9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47" creationId="{00E5FC14-E5ED-BF44-8E82-809193AC4EF1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48" creationId="{DAB05EB0-8D5F-284E-A6AD-0D9DD09F6982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49" creationId="{4848DC77-AAB0-7D4E-9F48-C98B6E20B3F7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50" creationId="{92D30B43-9BC1-4248-972E-E22BCFF01E6C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51" creationId="{5D33EDBB-0994-044D-95CE-A488B7F0C6FD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52" creationId="{4FB5FFAD-B0BD-F440-AC96-921A15009CE1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53" creationId="{CF5D8A28-42A5-B44C-ABD6-0E7E7A03F8D5}"/>
          </ac:cxnSpMkLst>
        </pc:cxnChg>
        <pc:cxnChg chg="mod">
          <ac:chgData name="Mishra, Bijesh" userId="f1f613f0-4343-4655-846d-d2c005c11959" providerId="ADAL" clId="{9314DDF7-5268-EF4F-A9E9-48DBEB71297D}" dt="2022-02-07T06:16:02.812" v="6479"/>
          <ac:cxnSpMkLst>
            <pc:docMk/>
            <pc:sldMk cId="3832917249" sldId="403"/>
            <ac:cxnSpMk id="54" creationId="{D4C7C673-C596-7B46-A122-535F3D10F8FA}"/>
          </ac:cxnSpMkLst>
        </pc:cxnChg>
      </pc:sldChg>
      <pc:sldChg chg="addSp delSp modSp add mod">
        <pc:chgData name="Mishra, Bijesh" userId="f1f613f0-4343-4655-846d-d2c005c11959" providerId="ADAL" clId="{9314DDF7-5268-EF4F-A9E9-48DBEB71297D}" dt="2022-02-07T06:28:32.829" v="6918" actId="1076"/>
        <pc:sldMkLst>
          <pc:docMk/>
          <pc:sldMk cId="885952914" sldId="404"/>
        </pc:sldMkLst>
        <pc:spChg chg="add del mod">
          <ac:chgData name="Mishra, Bijesh" userId="f1f613f0-4343-4655-846d-d2c005c11959" providerId="ADAL" clId="{9314DDF7-5268-EF4F-A9E9-48DBEB71297D}" dt="2022-02-07T06:18:11.981" v="6719" actId="478"/>
          <ac:spMkLst>
            <pc:docMk/>
            <pc:sldMk cId="885952914" sldId="404"/>
            <ac:spMk id="3" creationId="{86A02BD4-5D56-134D-B727-35D2944701CC}"/>
          </ac:spMkLst>
        </pc:spChg>
        <pc:spChg chg="del">
          <ac:chgData name="Mishra, Bijesh" userId="f1f613f0-4343-4655-846d-d2c005c11959" providerId="ADAL" clId="{9314DDF7-5268-EF4F-A9E9-48DBEB71297D}" dt="2022-02-07T06:18:05.989" v="6717" actId="478"/>
          <ac:spMkLst>
            <pc:docMk/>
            <pc:sldMk cId="885952914" sldId="404"/>
            <ac:spMk id="4" creationId="{0920BA82-2427-3747-A22D-DDE2E59A0DBA}"/>
          </ac:spMkLst>
        </pc:spChg>
        <pc:spChg chg="del">
          <ac:chgData name="Mishra, Bijesh" userId="f1f613f0-4343-4655-846d-d2c005c11959" providerId="ADAL" clId="{9314DDF7-5268-EF4F-A9E9-48DBEB71297D}" dt="2022-02-07T06:18:09.611" v="6718" actId="478"/>
          <ac:spMkLst>
            <pc:docMk/>
            <pc:sldMk cId="885952914" sldId="404"/>
            <ac:spMk id="55" creationId="{A7B7435A-51E5-1B49-9EC3-E96869418052}"/>
          </ac:spMkLst>
        </pc:spChg>
        <pc:spChg chg="mod">
          <ac:chgData name="Mishra, Bijesh" userId="f1f613f0-4343-4655-846d-d2c005c11959" providerId="ADAL" clId="{9314DDF7-5268-EF4F-A9E9-48DBEB71297D}" dt="2022-02-07T06:27:45.743" v="6906" actId="122"/>
          <ac:spMkLst>
            <pc:docMk/>
            <pc:sldMk cId="885952914" sldId="404"/>
            <ac:spMk id="58" creationId="{04D8FBAE-2F24-144C-ABE1-F8757D24AB80}"/>
          </ac:spMkLst>
        </pc:spChg>
        <pc:spChg chg="mod">
          <ac:chgData name="Mishra, Bijesh" userId="f1f613f0-4343-4655-846d-d2c005c11959" providerId="ADAL" clId="{9314DDF7-5268-EF4F-A9E9-48DBEB71297D}" dt="2022-02-07T06:27:45.743" v="6906" actId="122"/>
          <ac:spMkLst>
            <pc:docMk/>
            <pc:sldMk cId="885952914" sldId="404"/>
            <ac:spMk id="60" creationId="{8DD192E8-0219-434E-A556-4083F06D56C3}"/>
          </ac:spMkLst>
        </pc:spChg>
        <pc:spChg chg="mod">
          <ac:chgData name="Mishra, Bijesh" userId="f1f613f0-4343-4655-846d-d2c005c11959" providerId="ADAL" clId="{9314DDF7-5268-EF4F-A9E9-48DBEB71297D}" dt="2022-02-07T06:27:45.743" v="6906" actId="122"/>
          <ac:spMkLst>
            <pc:docMk/>
            <pc:sldMk cId="885952914" sldId="404"/>
            <ac:spMk id="61" creationId="{6F600E6D-A938-C142-BAD0-A2CBDAD29124}"/>
          </ac:spMkLst>
        </pc:spChg>
        <pc:spChg chg="mod">
          <ac:chgData name="Mishra, Bijesh" userId="f1f613f0-4343-4655-846d-d2c005c11959" providerId="ADAL" clId="{9314DDF7-5268-EF4F-A9E9-48DBEB71297D}" dt="2022-02-07T06:27:45.743" v="6906" actId="122"/>
          <ac:spMkLst>
            <pc:docMk/>
            <pc:sldMk cId="885952914" sldId="404"/>
            <ac:spMk id="62" creationId="{7C35A023-BBF6-A74A-805D-29ED8A3465AF}"/>
          </ac:spMkLst>
        </pc:spChg>
        <pc:spChg chg="mod">
          <ac:chgData name="Mishra, Bijesh" userId="f1f613f0-4343-4655-846d-d2c005c11959" providerId="ADAL" clId="{9314DDF7-5268-EF4F-A9E9-48DBEB71297D}" dt="2022-02-07T06:27:45.743" v="6906" actId="122"/>
          <ac:spMkLst>
            <pc:docMk/>
            <pc:sldMk cId="885952914" sldId="404"/>
            <ac:spMk id="63" creationId="{94585385-B84F-974B-975C-25CC6E2959EA}"/>
          </ac:spMkLst>
        </pc:spChg>
        <pc:spChg chg="add mod">
          <ac:chgData name="Mishra, Bijesh" userId="f1f613f0-4343-4655-846d-d2c005c11959" providerId="ADAL" clId="{9314DDF7-5268-EF4F-A9E9-48DBEB71297D}" dt="2022-02-07T06:21:54.544" v="6720"/>
          <ac:spMkLst>
            <pc:docMk/>
            <pc:sldMk cId="885952914" sldId="404"/>
            <ac:spMk id="66" creationId="{94BBFB57-6C60-B74A-8894-CFFBE5920D6B}"/>
          </ac:spMkLst>
        </pc:spChg>
        <pc:spChg chg="add mod">
          <ac:chgData name="Mishra, Bijesh" userId="f1f613f0-4343-4655-846d-d2c005c11959" providerId="ADAL" clId="{9314DDF7-5268-EF4F-A9E9-48DBEB71297D}" dt="2022-02-07T06:28:32.829" v="6918" actId="1076"/>
          <ac:spMkLst>
            <pc:docMk/>
            <pc:sldMk cId="885952914" sldId="404"/>
            <ac:spMk id="67" creationId="{722314DB-D8F8-8A44-986C-CF52E55D5684}"/>
          </ac:spMkLst>
        </pc:spChg>
        <pc:grpChg chg="del">
          <ac:chgData name="Mishra, Bijesh" userId="f1f613f0-4343-4655-846d-d2c005c11959" providerId="ADAL" clId="{9314DDF7-5268-EF4F-A9E9-48DBEB71297D}" dt="2022-02-07T06:18:04.014" v="6716" actId="478"/>
          <ac:grpSpMkLst>
            <pc:docMk/>
            <pc:sldMk cId="885952914" sldId="404"/>
            <ac:grpSpMk id="14" creationId="{85EDAF8B-A7DF-FE40-8C17-823B22B97D2F}"/>
          </ac:grpSpMkLst>
        </pc:grpChg>
        <pc:grpChg chg="add mod">
          <ac:chgData name="Mishra, Bijesh" userId="f1f613f0-4343-4655-846d-d2c005c11959" providerId="ADAL" clId="{9314DDF7-5268-EF4F-A9E9-48DBEB71297D}" dt="2022-02-07T06:28:28.140" v="6917" actId="1076"/>
          <ac:grpSpMkLst>
            <pc:docMk/>
            <pc:sldMk cId="885952914" sldId="404"/>
            <ac:grpSpMk id="56" creationId="{E0E4615C-43E6-EA41-AB1E-5D1C2B8D35FE}"/>
          </ac:grpSpMkLst>
        </pc:grpChg>
        <pc:grpChg chg="mod">
          <ac:chgData name="Mishra, Bijesh" userId="f1f613f0-4343-4655-846d-d2c005c11959" providerId="ADAL" clId="{9314DDF7-5268-EF4F-A9E9-48DBEB71297D}" dt="2022-02-07T06:21:54.544" v="6720"/>
          <ac:grpSpMkLst>
            <pc:docMk/>
            <pc:sldMk cId="885952914" sldId="404"/>
            <ac:grpSpMk id="57" creationId="{DF92D839-B5DD-094F-80B8-38B2905776ED}"/>
          </ac:grpSpMkLst>
        </pc:grpChg>
        <pc:grpChg chg="mod">
          <ac:chgData name="Mishra, Bijesh" userId="f1f613f0-4343-4655-846d-d2c005c11959" providerId="ADAL" clId="{9314DDF7-5268-EF4F-A9E9-48DBEB71297D}" dt="2022-02-07T06:21:54.544" v="6720"/>
          <ac:grpSpMkLst>
            <pc:docMk/>
            <pc:sldMk cId="885952914" sldId="404"/>
            <ac:grpSpMk id="59" creationId="{94686235-95EE-974A-829E-C346A8D34E49}"/>
          </ac:grpSpMkLst>
        </pc:grpChg>
        <pc:picChg chg="mod">
          <ac:chgData name="Mishra, Bijesh" userId="f1f613f0-4343-4655-846d-d2c005c11959" providerId="ADAL" clId="{9314DDF7-5268-EF4F-A9E9-48DBEB71297D}" dt="2022-02-07T06:22:11.587" v="6735" actId="1035"/>
          <ac:picMkLst>
            <pc:docMk/>
            <pc:sldMk cId="885952914" sldId="404"/>
            <ac:picMk id="64" creationId="{3BFE0F9A-7A76-0B47-944B-FA3A3F2EEAB8}"/>
          </ac:picMkLst>
        </pc:picChg>
        <pc:picChg chg="mod">
          <ac:chgData name="Mishra, Bijesh" userId="f1f613f0-4343-4655-846d-d2c005c11959" providerId="ADAL" clId="{9314DDF7-5268-EF4F-A9E9-48DBEB71297D}" dt="2022-02-07T06:22:33.196" v="6737" actId="14100"/>
          <ac:picMkLst>
            <pc:docMk/>
            <pc:sldMk cId="885952914" sldId="404"/>
            <ac:picMk id="65" creationId="{995FEBEB-1D74-F640-B46C-2BE5F6B0A34A}"/>
          </ac:picMkLst>
        </pc:pic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28" creationId="{F17C8196-436F-584B-8025-0A5BBA2A3904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29" creationId="{9793C633-68AD-354D-AFCC-725F087386A9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30" creationId="{FC7D8B84-579B-9248-AD4B-12C04F4C6070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31" creationId="{C5108C31-C6FD-5C47-B48F-283825694BFE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32" creationId="{BA008A44-E555-EB47-B3FB-D4CF48082156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35" creationId="{28156006-55BB-1044-99DB-981CBAE28245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36" creationId="{C29F76C6-17EE-2F48-8974-426353BDD797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46" creationId="{69FA25BA-7E8D-7A44-9765-8CA57A03E5D9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47" creationId="{00E5FC14-E5ED-BF44-8E82-809193AC4EF1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48" creationId="{DAB05EB0-8D5F-284E-A6AD-0D9DD09F6982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49" creationId="{4848DC77-AAB0-7D4E-9F48-C98B6E20B3F7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50" creationId="{92D30B43-9BC1-4248-972E-E22BCFF01E6C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51" creationId="{5D33EDBB-0994-044D-95CE-A488B7F0C6FD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52" creationId="{4FB5FFAD-B0BD-F440-AC96-921A15009CE1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53" creationId="{CF5D8A28-42A5-B44C-ABD6-0E7E7A03F8D5}"/>
          </ac:cxnSpMkLst>
        </pc:cxnChg>
        <pc:cxnChg chg="mod">
          <ac:chgData name="Mishra, Bijesh" userId="f1f613f0-4343-4655-846d-d2c005c11959" providerId="ADAL" clId="{9314DDF7-5268-EF4F-A9E9-48DBEB71297D}" dt="2022-02-07T06:18:04.014" v="6716" actId="478"/>
          <ac:cxnSpMkLst>
            <pc:docMk/>
            <pc:sldMk cId="885952914" sldId="404"/>
            <ac:cxnSpMk id="54" creationId="{D4C7C673-C596-7B46-A122-535F3D10F8FA}"/>
          </ac:cxnSpMkLst>
        </pc:cxnChg>
      </pc:sldChg>
      <pc:sldChg chg="addSp delSp modSp add mod ord">
        <pc:chgData name="Mishra, Bijesh" userId="f1f613f0-4343-4655-846d-d2c005c11959" providerId="ADAL" clId="{9314DDF7-5268-EF4F-A9E9-48DBEB71297D}" dt="2022-02-07T07:16:35.337" v="8505" actId="1035"/>
        <pc:sldMkLst>
          <pc:docMk/>
          <pc:sldMk cId="3144323799" sldId="405"/>
        </pc:sldMkLst>
        <pc:spChg chg="mod">
          <ac:chgData name="Mishra, Bijesh" userId="f1f613f0-4343-4655-846d-d2c005c11959" providerId="ADAL" clId="{9314DDF7-5268-EF4F-A9E9-48DBEB71297D}" dt="2022-02-07T07:16:35.337" v="8505" actId="1035"/>
          <ac:spMkLst>
            <pc:docMk/>
            <pc:sldMk cId="3144323799" sldId="405"/>
            <ac:spMk id="55" creationId="{A7B7435A-51E5-1B49-9EC3-E96869418052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58" creationId="{CB68FDB8-0BEB-8841-ADFA-39BB5270EF64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59" creationId="{FE74BB60-79C1-1542-B9CB-63B8FD2F6D24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60" creationId="{279C2713-7C36-E84B-9AAE-45C471FC3C99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61" creationId="{48044B57-3C33-6241-A038-4887615B2A3E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62" creationId="{A9BCE993-64A0-1641-9251-851BBADECED9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63" creationId="{755C1870-F089-6847-9C03-FE2791F89127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65" creationId="{EAA7AC73-E492-9645-AAC2-4938DFDA134D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69" creationId="{E4EBB839-6933-5146-8DAF-5C5183B70EB0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70" creationId="{009D55F2-B7D5-B840-A028-88F9B599EC71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71" creationId="{432D064B-8F2C-BB4A-B466-644825B490A9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72" creationId="{61ABD8FB-7179-E745-9FEE-8B79A740E830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78" creationId="{46515B5B-D894-F84B-AC41-46DCD17DFA59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81" creationId="{4CE0BCA3-CA7B-D849-A2EA-D5D49ADAF85C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87" creationId="{576B11C4-7093-A342-9BA2-28314B9F8F56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88" creationId="{7931D1E9-2F89-7B46-BBD1-5430C02262C4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89" creationId="{6005BAFE-C913-3547-973C-1D0C53E18F92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90" creationId="{D3B37861-88F9-2941-A3E4-D4D1DA36FC34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95" creationId="{FBCCCD1C-33F0-F342-BEC5-662110536FD5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97" creationId="{840A24AA-F929-AD47-B9C3-46D17EF3FB73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103" creationId="{B628869D-0A4B-6C48-B3BB-02CD340D7A87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104" creationId="{6A2D25DE-EC86-BA42-8B37-C15DA1656F0E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105" creationId="{17AB6E77-67A9-024F-A5AE-C2774E87AA14}"/>
          </ac:spMkLst>
        </pc:spChg>
        <pc:spChg chg="mod">
          <ac:chgData name="Mishra, Bijesh" userId="f1f613f0-4343-4655-846d-d2c005c11959" providerId="ADAL" clId="{9314DDF7-5268-EF4F-A9E9-48DBEB71297D}" dt="2022-02-07T06:25:09.213" v="6814"/>
          <ac:spMkLst>
            <pc:docMk/>
            <pc:sldMk cId="3144323799" sldId="405"/>
            <ac:spMk id="106" creationId="{0C06EB1B-1F8A-AA4B-B09F-CFF0CF504173}"/>
          </ac:spMkLst>
        </pc:spChg>
        <pc:grpChg chg="del">
          <ac:chgData name="Mishra, Bijesh" userId="f1f613f0-4343-4655-846d-d2c005c11959" providerId="ADAL" clId="{9314DDF7-5268-EF4F-A9E9-48DBEB71297D}" dt="2022-02-07T06:24:49.912" v="6812" actId="478"/>
          <ac:grpSpMkLst>
            <pc:docMk/>
            <pc:sldMk cId="3144323799" sldId="405"/>
            <ac:grpSpMk id="14" creationId="{85EDAF8B-A7DF-FE40-8C17-823B22B97D2F}"/>
          </ac:grpSpMkLst>
        </pc:grpChg>
        <pc:grpChg chg="add mod">
          <ac:chgData name="Mishra, Bijesh" userId="f1f613f0-4343-4655-846d-d2c005c11959" providerId="ADAL" clId="{9314DDF7-5268-EF4F-A9E9-48DBEB71297D}" dt="2022-02-07T06:26:59.560" v="6898" actId="14100"/>
          <ac:grpSpMkLst>
            <pc:docMk/>
            <pc:sldMk cId="3144323799" sldId="405"/>
            <ac:grpSpMk id="56" creationId="{45499F04-172F-B145-8E13-8FC4BC7B64DD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57" creationId="{203B600D-853F-EC42-B883-B3A518E4E732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64" creationId="{1BE5B55E-25E7-2A42-9325-068474B07894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66" creationId="{1F0663AB-DA32-6D4E-A924-EC61BFAC3492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67" creationId="{CB65391C-D544-B443-953F-5EEC429B10E2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68" creationId="{DAC99CDC-50E8-E841-84FB-3BBDB2D6AFA0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73" creationId="{9B955594-D689-3449-B7EF-33833559A538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74" creationId="{048073F6-73DD-2B4A-B5BD-1B4E1A2EF141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77" creationId="{861A72F5-DDC6-5548-A1AA-A7E549EA4B79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80" creationId="{BC85DD14-AED3-4F4A-9295-CF03617CAE91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82" creationId="{FE9E3618-7120-0D48-B532-E2B2FA718CB5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84" creationId="{892D758E-CDE8-2540-8784-CCA20830F004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94" creationId="{0BE27D44-939D-C54F-823F-5BBFA3E2C5F9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96" creationId="{34F19F10-72FA-D241-BE0A-856A3988DF84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98" creationId="{752151CC-E47C-574C-B106-BFACC7E67DA1}"/>
          </ac:grpSpMkLst>
        </pc:grpChg>
        <pc:grpChg chg="mod">
          <ac:chgData name="Mishra, Bijesh" userId="f1f613f0-4343-4655-846d-d2c005c11959" providerId="ADAL" clId="{9314DDF7-5268-EF4F-A9E9-48DBEB71297D}" dt="2022-02-07T06:25:09.213" v="6814"/>
          <ac:grpSpMkLst>
            <pc:docMk/>
            <pc:sldMk cId="3144323799" sldId="405"/>
            <ac:grpSpMk id="100" creationId="{3EA223E3-172C-0046-BF3E-2707054FBD9B}"/>
          </ac:grpSpMkLst>
        </pc:grp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28" creationId="{F17C8196-436F-584B-8025-0A5BBA2A3904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29" creationId="{9793C633-68AD-354D-AFCC-725F087386A9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30" creationId="{FC7D8B84-579B-9248-AD4B-12C04F4C6070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31" creationId="{C5108C31-C6FD-5C47-B48F-283825694BFE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32" creationId="{BA008A44-E555-EB47-B3FB-D4CF48082156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35" creationId="{28156006-55BB-1044-99DB-981CBAE28245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36" creationId="{C29F76C6-17EE-2F48-8974-426353BDD797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46" creationId="{69FA25BA-7E8D-7A44-9765-8CA57A03E5D9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47" creationId="{00E5FC14-E5ED-BF44-8E82-809193AC4EF1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48" creationId="{DAB05EB0-8D5F-284E-A6AD-0D9DD09F6982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49" creationId="{4848DC77-AAB0-7D4E-9F48-C98B6E20B3F7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50" creationId="{92D30B43-9BC1-4248-972E-E22BCFF01E6C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51" creationId="{5D33EDBB-0994-044D-95CE-A488B7F0C6FD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52" creationId="{4FB5FFAD-B0BD-F440-AC96-921A15009CE1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53" creationId="{CF5D8A28-42A5-B44C-ABD6-0E7E7A03F8D5}"/>
          </ac:cxnSpMkLst>
        </pc:cxnChg>
        <pc:cxnChg chg="mod">
          <ac:chgData name="Mishra, Bijesh" userId="f1f613f0-4343-4655-846d-d2c005c11959" providerId="ADAL" clId="{9314DDF7-5268-EF4F-A9E9-48DBEB71297D}" dt="2022-02-07T06:24:49.912" v="6812" actId="478"/>
          <ac:cxnSpMkLst>
            <pc:docMk/>
            <pc:sldMk cId="3144323799" sldId="405"/>
            <ac:cxnSpMk id="54" creationId="{D4C7C673-C596-7B46-A122-535F3D10F8FA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75" creationId="{0794191B-4782-4343-9CA5-F696524136C0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76" creationId="{3279CE9D-AE6D-0F42-AC51-4F1DF19164AB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79" creationId="{C0B40806-8C47-7049-85F8-6CC11965BA58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83" creationId="{620B448D-AAD3-8841-BEB5-A97E38D9A4A2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85" creationId="{F54BBD90-E112-E141-9725-D7D3A26C3315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86" creationId="{0F61AB5A-EFEF-6240-B387-AA9704B45732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91" creationId="{D76888A0-4BF4-FA41-92AD-C3B25533B448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92" creationId="{A936051B-4C5D-5140-98EE-AD9B75E57B1A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93" creationId="{93D4A1B7-232B-E04C-A579-1A381A3AD606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99" creationId="{47C25D88-DA13-394A-BF5D-B7E814BC1864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101" creationId="{1F4A1272-B81F-8E49-92BB-CB4E7E43E732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102" creationId="{3967EA68-8140-C64C-BB44-481C9D0E4D9E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107" creationId="{85A5747D-82BE-0F42-8992-F8D2B97365C1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108" creationId="{417F2224-B00C-024E-9C3D-80AD22E9897A}"/>
          </ac:cxnSpMkLst>
        </pc:cxnChg>
        <pc:cxnChg chg="mod">
          <ac:chgData name="Mishra, Bijesh" userId="f1f613f0-4343-4655-846d-d2c005c11959" providerId="ADAL" clId="{9314DDF7-5268-EF4F-A9E9-48DBEB71297D}" dt="2022-02-07T06:25:09.213" v="6814"/>
          <ac:cxnSpMkLst>
            <pc:docMk/>
            <pc:sldMk cId="3144323799" sldId="405"/>
            <ac:cxnSpMk id="109" creationId="{3360BF70-E00D-1F40-82B5-7326521F8F6A}"/>
          </ac:cxnSpMkLst>
        </pc:cxnChg>
      </pc:sldChg>
      <pc:sldChg chg="addSp delSp modSp add mod ord">
        <pc:chgData name="Mishra, Bijesh" userId="f1f613f0-4343-4655-846d-d2c005c11959" providerId="ADAL" clId="{9314DDF7-5268-EF4F-A9E9-48DBEB71297D}" dt="2022-02-07T07:16:43.709" v="8510" actId="1035"/>
        <pc:sldMkLst>
          <pc:docMk/>
          <pc:sldMk cId="212318369" sldId="406"/>
        </pc:sldMkLst>
        <pc:spChg chg="add del mod">
          <ac:chgData name="Mishra, Bijesh" userId="f1f613f0-4343-4655-846d-d2c005c11959" providerId="ADAL" clId="{9314DDF7-5268-EF4F-A9E9-48DBEB71297D}" dt="2022-02-07T06:31:24.581" v="6926" actId="478"/>
          <ac:spMkLst>
            <pc:docMk/>
            <pc:sldMk cId="212318369" sldId="406"/>
            <ac:spMk id="3" creationId="{A4982CB2-19A6-9247-98B5-A951913B70A3}"/>
          </ac:spMkLst>
        </pc:spChg>
        <pc:spChg chg="del mod">
          <ac:chgData name="Mishra, Bijesh" userId="f1f613f0-4343-4655-846d-d2c005c11959" providerId="ADAL" clId="{9314DDF7-5268-EF4F-A9E9-48DBEB71297D}" dt="2022-02-07T06:31:21.513" v="6925" actId="478"/>
          <ac:spMkLst>
            <pc:docMk/>
            <pc:sldMk cId="212318369" sldId="406"/>
            <ac:spMk id="55" creationId="{A7B7435A-51E5-1B49-9EC3-E96869418052}"/>
          </ac:spMkLst>
        </pc:spChg>
        <pc:spChg chg="add mod">
          <ac:chgData name="Mishra, Bijesh" userId="f1f613f0-4343-4655-846d-d2c005c11959" providerId="ADAL" clId="{9314DDF7-5268-EF4F-A9E9-48DBEB71297D}" dt="2022-02-07T07:16:43.709" v="8510" actId="1035"/>
          <ac:spMkLst>
            <pc:docMk/>
            <pc:sldMk cId="212318369" sldId="406"/>
            <ac:spMk id="56" creationId="{1B3C8909-A489-3443-AC68-46003FC076F8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59" creationId="{7002EC41-238C-A044-B4D8-30A6FBD937B7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60" creationId="{F7794081-C01D-3240-9FDE-331B9FAABE07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62" creationId="{94FACB79-2C93-FF4B-BEC3-F0E54A5EEC8E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66" creationId="{1077EAC2-2DBD-E04D-933F-F2B6E1C59206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68" creationId="{1775D00C-E143-534F-B841-B2EE18F491BF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69" creationId="{5BF29FCF-3896-A74E-9695-F071959051AB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70" creationId="{216368BF-C1C5-4549-82D8-B24461E17B6A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71" creationId="{0A9D5B03-A05E-3045-A3CD-B62C3A8E080B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72" creationId="{16254109-7344-AD40-8B2E-4F52E03DD6A4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77" creationId="{6EC2BD06-0438-7D41-9BC4-879267993EC2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80" creationId="{7741F9D2-90B2-EE48-B48B-9FA2F400260E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83" creationId="{0C11BDCA-568C-4B4B-BFD4-65F348A7BBBD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84" creationId="{BC896FC6-D4BD-2042-9508-8A771F7CCE8A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86" creationId="{62E0F119-5AC0-7344-A547-D544A45533A0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87" creationId="{7CD430C4-8947-CC4D-BA24-4A4053B5FF37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88" creationId="{32191925-836C-AC4B-8941-A2DD12E9187B}"/>
          </ac:spMkLst>
        </pc:spChg>
        <pc:spChg chg="mod">
          <ac:chgData name="Mishra, Bijesh" userId="f1f613f0-4343-4655-846d-d2c005c11959" providerId="ADAL" clId="{9314DDF7-5268-EF4F-A9E9-48DBEB71297D}" dt="2022-02-07T06:32:16.746" v="6944"/>
          <ac:spMkLst>
            <pc:docMk/>
            <pc:sldMk cId="212318369" sldId="406"/>
            <ac:spMk id="89" creationId="{F4D44835-1149-2C4C-B74B-8D5BEA1BD12C}"/>
          </ac:spMkLst>
        </pc:spChg>
        <pc:grpChg chg="del">
          <ac:chgData name="Mishra, Bijesh" userId="f1f613f0-4343-4655-846d-d2c005c11959" providerId="ADAL" clId="{9314DDF7-5268-EF4F-A9E9-48DBEB71297D}" dt="2022-02-07T06:26:10.190" v="6887" actId="478"/>
          <ac:grpSpMkLst>
            <pc:docMk/>
            <pc:sldMk cId="212318369" sldId="406"/>
            <ac:grpSpMk id="14" creationId="{85EDAF8B-A7DF-FE40-8C17-823B22B97D2F}"/>
          </ac:grpSpMkLst>
        </pc:grpChg>
        <pc:grpChg chg="add 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57" creationId="{85CFAAE0-6808-5644-B748-5BD165C701DB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58" creationId="{CD77E758-BE12-3C4C-B4C9-FFDB57DB3D32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61" creationId="{A665178E-0825-D640-AD02-8E57008195F0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63" creationId="{68BB1E19-88B4-2044-A95C-8892E63D7C86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64" creationId="{444EA416-0857-3145-AEEA-6805A4B0E25D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65" creationId="{67BA8ADD-B6D6-6B41-AA9C-99B55FCF5E9D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67" creationId="{C8850EB9-EC32-304B-8A48-BC04A62B1980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76" creationId="{1F1EA9DE-0D77-F543-8096-75F0268E861F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79" creationId="{B3A3B190-ACC0-BE40-BE06-BFE7ADA14E41}"/>
          </ac:grpSpMkLst>
        </pc:grpChg>
        <pc:grpChg chg="mod">
          <ac:chgData name="Mishra, Bijesh" userId="f1f613f0-4343-4655-846d-d2c005c11959" providerId="ADAL" clId="{9314DDF7-5268-EF4F-A9E9-48DBEB71297D}" dt="2022-02-07T06:32:16.746" v="6944"/>
          <ac:grpSpMkLst>
            <pc:docMk/>
            <pc:sldMk cId="212318369" sldId="406"/>
            <ac:grpSpMk id="85" creationId="{6E83FC7B-D1F2-294C-B683-1923D803DC74}"/>
          </ac:grpSpMkLst>
        </pc:grp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28" creationId="{F17C8196-436F-584B-8025-0A5BBA2A3904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29" creationId="{9793C633-68AD-354D-AFCC-725F087386A9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30" creationId="{FC7D8B84-579B-9248-AD4B-12C04F4C6070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31" creationId="{C5108C31-C6FD-5C47-B48F-283825694BFE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32" creationId="{BA008A44-E555-EB47-B3FB-D4CF48082156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35" creationId="{28156006-55BB-1044-99DB-981CBAE28245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36" creationId="{C29F76C6-17EE-2F48-8974-426353BDD797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46" creationId="{69FA25BA-7E8D-7A44-9765-8CA57A03E5D9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47" creationId="{00E5FC14-E5ED-BF44-8E82-809193AC4EF1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48" creationId="{DAB05EB0-8D5F-284E-A6AD-0D9DD09F6982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49" creationId="{4848DC77-AAB0-7D4E-9F48-C98B6E20B3F7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50" creationId="{92D30B43-9BC1-4248-972E-E22BCFF01E6C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51" creationId="{5D33EDBB-0994-044D-95CE-A488B7F0C6FD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52" creationId="{4FB5FFAD-B0BD-F440-AC96-921A15009CE1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53" creationId="{CF5D8A28-42A5-B44C-ABD6-0E7E7A03F8D5}"/>
          </ac:cxnSpMkLst>
        </pc:cxnChg>
        <pc:cxnChg chg="mod">
          <ac:chgData name="Mishra, Bijesh" userId="f1f613f0-4343-4655-846d-d2c005c11959" providerId="ADAL" clId="{9314DDF7-5268-EF4F-A9E9-48DBEB71297D}" dt="2022-02-07T06:26:10.190" v="6887" actId="478"/>
          <ac:cxnSpMkLst>
            <pc:docMk/>
            <pc:sldMk cId="212318369" sldId="406"/>
            <ac:cxnSpMk id="54" creationId="{D4C7C673-C596-7B46-A122-535F3D10F8FA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73" creationId="{FA2159A9-CD13-924F-B41D-632887112071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74" creationId="{0FFF12AE-25A3-2045-8752-2B72A4D91BE7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75" creationId="{E02EC653-D53A-CE45-BAED-522A72DAC3E6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78" creationId="{B0E278D6-2567-DD4A-89A1-92EE91B3CFBF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81" creationId="{D758AAF6-B7D4-C84F-9390-9F3B7F9BC381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82" creationId="{5BAB971E-DD3A-5641-9AC6-9CEC3FF15749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90" creationId="{93CCB4AC-402D-A347-A035-3208E35B7E8E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91" creationId="{55FEB50C-7CBA-8845-96B9-E6DAE7DC379F}"/>
          </ac:cxnSpMkLst>
        </pc:cxnChg>
        <pc:cxnChg chg="mod">
          <ac:chgData name="Mishra, Bijesh" userId="f1f613f0-4343-4655-846d-d2c005c11959" providerId="ADAL" clId="{9314DDF7-5268-EF4F-A9E9-48DBEB71297D}" dt="2022-02-07T06:32:16.746" v="6944"/>
          <ac:cxnSpMkLst>
            <pc:docMk/>
            <pc:sldMk cId="212318369" sldId="406"/>
            <ac:cxnSpMk id="92" creationId="{BF45C6E8-3EE1-3542-B51A-DF111DF6E62D}"/>
          </ac:cxnSpMkLst>
        </pc:cxnChg>
      </pc:sldChg>
      <pc:sldChg chg="addSp delSp modSp add mod ord">
        <pc:chgData name="Mishra, Bijesh" userId="f1f613f0-4343-4655-846d-d2c005c11959" providerId="ADAL" clId="{9314DDF7-5268-EF4F-A9E9-48DBEB71297D}" dt="2022-02-07T07:16:54.412" v="8512" actId="1076"/>
        <pc:sldMkLst>
          <pc:docMk/>
          <pc:sldMk cId="3732647293" sldId="407"/>
        </pc:sldMkLst>
        <pc:spChg chg="mod">
          <ac:chgData name="Mishra, Bijesh" userId="f1f613f0-4343-4655-846d-d2c005c11959" providerId="ADAL" clId="{9314DDF7-5268-EF4F-A9E9-48DBEB71297D}" dt="2022-02-07T07:16:54.412" v="8512" actId="1076"/>
          <ac:spMkLst>
            <pc:docMk/>
            <pc:sldMk cId="3732647293" sldId="407"/>
            <ac:spMk id="2" creationId="{00000000-0000-0000-0000-000000000000}"/>
          </ac:spMkLst>
        </pc:spChg>
        <pc:spChg chg="del mod">
          <ac:chgData name="Mishra, Bijesh" userId="f1f613f0-4343-4655-846d-d2c005c11959" providerId="ADAL" clId="{9314DDF7-5268-EF4F-A9E9-48DBEB71297D}" dt="2022-02-07T06:37:00.501" v="6951"/>
          <ac:spMkLst>
            <pc:docMk/>
            <pc:sldMk cId="3732647293" sldId="407"/>
            <ac:spMk id="3" creationId="{00000000-0000-0000-0000-000000000000}"/>
          </ac:spMkLst>
        </pc:spChg>
        <pc:spChg chg="add mod">
          <ac:chgData name="Mishra, Bijesh" userId="f1f613f0-4343-4655-846d-d2c005c11959" providerId="ADAL" clId="{9314DDF7-5268-EF4F-A9E9-48DBEB71297D}" dt="2022-02-07T06:38:36.275" v="7059" actId="20577"/>
          <ac:spMkLst>
            <pc:docMk/>
            <pc:sldMk cId="3732647293" sldId="407"/>
            <ac:spMk id="8" creationId="{820701BE-2E3E-BE4B-BBD4-4018A7ACC41B}"/>
          </ac:spMkLst>
        </pc:spChg>
      </pc:sldChg>
      <pc:sldChg chg="modSp add mod">
        <pc:chgData name="Mishra, Bijesh" userId="f1f613f0-4343-4655-846d-d2c005c11959" providerId="ADAL" clId="{9314DDF7-5268-EF4F-A9E9-48DBEB71297D}" dt="2022-02-07T07:11:00.900" v="8418" actId="14100"/>
        <pc:sldMkLst>
          <pc:docMk/>
          <pc:sldMk cId="202500703" sldId="408"/>
        </pc:sldMkLst>
        <pc:spChg chg="mod">
          <ac:chgData name="Mishra, Bijesh" userId="f1f613f0-4343-4655-846d-d2c005c11959" providerId="ADAL" clId="{9314DDF7-5268-EF4F-A9E9-48DBEB71297D}" dt="2022-02-07T07:04:04.872" v="7310" actId="14100"/>
          <ac:spMkLst>
            <pc:docMk/>
            <pc:sldMk cId="202500703" sldId="408"/>
            <ac:spMk id="2" creationId="{00000000-0000-0000-0000-000000000000}"/>
          </ac:spMkLst>
        </pc:spChg>
        <pc:spChg chg="mod">
          <ac:chgData name="Mishra, Bijesh" userId="f1f613f0-4343-4655-846d-d2c005c11959" providerId="ADAL" clId="{9314DDF7-5268-EF4F-A9E9-48DBEB71297D}" dt="2022-02-07T07:11:00.900" v="8418" actId="14100"/>
          <ac:spMkLst>
            <pc:docMk/>
            <pc:sldMk cId="202500703" sldId="408"/>
            <ac:spMk id="3" creationId="{00000000-0000-0000-0000-000000000000}"/>
          </ac:spMkLst>
        </pc:spChg>
      </pc:sldChg>
      <pc:sldChg chg="addSp delSp modSp add mod ord modNotesTx">
        <pc:chgData name="Mishra, Bijesh" userId="f1f613f0-4343-4655-846d-d2c005c11959" providerId="ADAL" clId="{9314DDF7-5268-EF4F-A9E9-48DBEB71297D}" dt="2022-02-07T19:30:23.055" v="11244" actId="20577"/>
        <pc:sldMkLst>
          <pc:docMk/>
          <pc:sldMk cId="1598348164" sldId="409"/>
        </pc:sldMkLst>
        <pc:spChg chg="mod">
          <ac:chgData name="Mishra, Bijesh" userId="f1f613f0-4343-4655-846d-d2c005c11959" providerId="ADAL" clId="{9314DDF7-5268-EF4F-A9E9-48DBEB71297D}" dt="2022-02-07T19:30:23.055" v="11244" actId="20577"/>
          <ac:spMkLst>
            <pc:docMk/>
            <pc:sldMk cId="1598348164" sldId="409"/>
            <ac:spMk id="2" creationId="{00000000-0000-0000-0000-000000000000}"/>
          </ac:spMkLst>
        </pc:spChg>
        <pc:spChg chg="del">
          <ac:chgData name="Mishra, Bijesh" userId="f1f613f0-4343-4655-846d-d2c005c11959" providerId="ADAL" clId="{9314DDF7-5268-EF4F-A9E9-48DBEB71297D}" dt="2022-02-07T07:20:53.845" v="8592" actId="478"/>
          <ac:spMkLst>
            <pc:docMk/>
            <pc:sldMk cId="1598348164" sldId="409"/>
            <ac:spMk id="3" creationId="{00000000-0000-0000-0000-000000000000}"/>
          </ac:spMkLst>
        </pc:spChg>
        <pc:spChg chg="add del mod">
          <ac:chgData name="Mishra, Bijesh" userId="f1f613f0-4343-4655-846d-d2c005c11959" providerId="ADAL" clId="{9314DDF7-5268-EF4F-A9E9-48DBEB71297D}" dt="2022-02-07T07:21:00.128" v="8594" actId="478"/>
          <ac:spMkLst>
            <pc:docMk/>
            <pc:sldMk cId="1598348164" sldId="409"/>
            <ac:spMk id="6" creationId="{5BF1FB5E-7A73-5C49-8A25-E050725CFE92}"/>
          </ac:spMkLst>
        </pc:spChg>
        <pc:spChg chg="del">
          <ac:chgData name="Mishra, Bijesh" userId="f1f613f0-4343-4655-846d-d2c005c11959" providerId="ADAL" clId="{9314DDF7-5268-EF4F-A9E9-48DBEB71297D}" dt="2022-02-07T07:20:56.856" v="8593" actId="478"/>
          <ac:spMkLst>
            <pc:docMk/>
            <pc:sldMk cId="1598348164" sldId="409"/>
            <ac:spMk id="8" creationId="{AC117623-37EC-864C-BAEC-4B9E7ABCDCB1}"/>
          </ac:spMkLst>
        </pc:spChg>
        <pc:spChg chg="del">
          <ac:chgData name="Mishra, Bijesh" userId="f1f613f0-4343-4655-846d-d2c005c11959" providerId="ADAL" clId="{9314DDF7-5268-EF4F-A9E9-48DBEB71297D}" dt="2022-02-07T07:21:02.813" v="8595" actId="478"/>
          <ac:spMkLst>
            <pc:docMk/>
            <pc:sldMk cId="1598348164" sldId="409"/>
            <ac:spMk id="10" creationId="{A9012B67-8D34-4C44-B632-9244625F971E}"/>
          </ac:spMkLst>
        </pc:spChg>
      </pc:sldChg>
      <pc:sldChg chg="addSp delSp modSp add mod ord addAnim delAnim setClrOvrMap">
        <pc:chgData name="Mishra, Bijesh" userId="f1f613f0-4343-4655-846d-d2c005c11959" providerId="ADAL" clId="{9314DDF7-5268-EF4F-A9E9-48DBEB71297D}" dt="2022-02-07T07:30:11.364" v="8698" actId="20578"/>
        <pc:sldMkLst>
          <pc:docMk/>
          <pc:sldMk cId="1607482891" sldId="410"/>
        </pc:sldMkLst>
        <pc:spChg chg="del mod">
          <ac:chgData name="Mishra, Bijesh" userId="f1f613f0-4343-4655-846d-d2c005c11959" providerId="ADAL" clId="{9314DDF7-5268-EF4F-A9E9-48DBEB71297D}" dt="2022-02-07T07:21:36.891" v="8605" actId="478"/>
          <ac:spMkLst>
            <pc:docMk/>
            <pc:sldMk cId="1607482891" sldId="410"/>
            <ac:spMk id="2" creationId="{00000000-0000-0000-0000-000000000000}"/>
          </ac:spMkLst>
        </pc:spChg>
        <pc:spChg chg="ord">
          <ac:chgData name="Mishra, Bijesh" userId="f1f613f0-4343-4655-846d-d2c005c11959" providerId="ADAL" clId="{9314DDF7-5268-EF4F-A9E9-48DBEB71297D}" dt="2022-02-07T07:27:57.527" v="8656" actId="26606"/>
          <ac:spMkLst>
            <pc:docMk/>
            <pc:sldMk cId="1607482891" sldId="410"/>
            <ac:spMk id="4" creationId="{0920BA82-2427-3747-A22D-DDE2E59A0DBA}"/>
          </ac:spMkLst>
        </pc:spChg>
        <pc:spChg chg="add mod">
          <ac:chgData name="Mishra, Bijesh" userId="f1f613f0-4343-4655-846d-d2c005c11959" providerId="ADAL" clId="{9314DDF7-5268-EF4F-A9E9-48DBEB71297D}" dt="2022-02-07T07:28:53.653" v="8666" actId="164"/>
          <ac:spMkLst>
            <pc:docMk/>
            <pc:sldMk cId="1607482891" sldId="410"/>
            <ac:spMk id="6" creationId="{998361C0-B5BA-3F4D-A189-7326AC17795A}"/>
          </ac:spMkLst>
        </pc:spChg>
        <pc:spChg chg="add mod">
          <ac:chgData name="Mishra, Bijesh" userId="f1f613f0-4343-4655-846d-d2c005c11959" providerId="ADAL" clId="{9314DDF7-5268-EF4F-A9E9-48DBEB71297D}" dt="2022-02-07T07:27:57.527" v="8656" actId="26606"/>
          <ac:spMkLst>
            <pc:docMk/>
            <pc:sldMk cId="1607482891" sldId="410"/>
            <ac:spMk id="8" creationId="{F84A4EC9-90CD-6044-AB94-4BDCD56B8E6B}"/>
          </ac:spMkLst>
        </pc:spChg>
        <pc:spChg chg="add del">
          <ac:chgData name="Mishra, Bijesh" userId="f1f613f0-4343-4655-846d-d2c005c11959" providerId="ADAL" clId="{9314DDF7-5268-EF4F-A9E9-48DBEB71297D}" dt="2022-02-07T07:27:57.527" v="8656" actId="26606"/>
          <ac:spMkLst>
            <pc:docMk/>
            <pc:sldMk cId="1607482891" sldId="410"/>
            <ac:spMk id="9" creationId="{C9A36457-A5F4-4103-A443-02581C09185B}"/>
          </ac:spMkLst>
        </pc:spChg>
        <pc:spChg chg="add del">
          <ac:chgData name="Mishra, Bijesh" userId="f1f613f0-4343-4655-846d-d2c005c11959" providerId="ADAL" clId="{9314DDF7-5268-EF4F-A9E9-48DBEB71297D}" dt="2022-02-07T07:27:57.527" v="8656" actId="26606"/>
          <ac:spMkLst>
            <pc:docMk/>
            <pc:sldMk cId="1607482891" sldId="410"/>
            <ac:spMk id="11" creationId="{DC5FB7E8-B636-40FA-BE8D-48145C0F5C57}"/>
          </ac:spMkLst>
        </pc:spChg>
        <pc:spChg chg="add del">
          <ac:chgData name="Mishra, Bijesh" userId="f1f613f0-4343-4655-846d-d2c005c11959" providerId="ADAL" clId="{9314DDF7-5268-EF4F-A9E9-48DBEB71297D}" dt="2022-02-07T07:27:57.527" v="8656" actId="26606"/>
          <ac:spMkLst>
            <pc:docMk/>
            <pc:sldMk cId="1607482891" sldId="410"/>
            <ac:spMk id="13" creationId="{142DCE2C-2863-46FA-9BE7-24365A24D9BA}"/>
          </ac:spMkLst>
        </pc:spChg>
        <pc:spChg chg="add del">
          <ac:chgData name="Mishra, Bijesh" userId="f1f613f0-4343-4655-846d-d2c005c11959" providerId="ADAL" clId="{9314DDF7-5268-EF4F-A9E9-48DBEB71297D}" dt="2022-02-07T07:27:44.980" v="8646" actId="26606"/>
          <ac:spMkLst>
            <pc:docMk/>
            <pc:sldMk cId="1607482891" sldId="410"/>
            <ac:spMk id="18" creationId="{823AC064-BC96-4F32-8AE1-B2FD38754823}"/>
          </ac:spMkLst>
        </pc:spChg>
        <pc:spChg chg="add del">
          <ac:chgData name="Mishra, Bijesh" userId="f1f613f0-4343-4655-846d-d2c005c11959" providerId="ADAL" clId="{9314DDF7-5268-EF4F-A9E9-48DBEB71297D}" dt="2022-02-07T07:27:48.356" v="8648" actId="26606"/>
          <ac:spMkLst>
            <pc:docMk/>
            <pc:sldMk cId="1607482891" sldId="410"/>
            <ac:spMk id="24" creationId="{FA69AAE0-49D5-4C8B-8BA2-55898C00E05E}"/>
          </ac:spMkLst>
        </pc:spChg>
        <pc:spChg chg="add del">
          <ac:chgData name="Mishra, Bijesh" userId="f1f613f0-4343-4655-846d-d2c005c11959" providerId="ADAL" clId="{9314DDF7-5268-EF4F-A9E9-48DBEB71297D}" dt="2022-02-07T07:27:50.086" v="8650" actId="26606"/>
          <ac:spMkLst>
            <pc:docMk/>
            <pc:sldMk cId="1607482891" sldId="410"/>
            <ac:spMk id="26" creationId="{78BA5F19-D5E1-4ECC-BEC2-DF7AEDFD7C50}"/>
          </ac:spMkLst>
        </pc:spChg>
        <pc:spChg chg="add del">
          <ac:chgData name="Mishra, Bijesh" userId="f1f613f0-4343-4655-846d-d2c005c11959" providerId="ADAL" clId="{9314DDF7-5268-EF4F-A9E9-48DBEB71297D}" dt="2022-02-07T07:27:50.086" v="8650" actId="26606"/>
          <ac:spMkLst>
            <pc:docMk/>
            <pc:sldMk cId="1607482891" sldId="410"/>
            <ac:spMk id="27" creationId="{BB4D578A-F2C4-4EA9-A811-B48E66D63696}"/>
          </ac:spMkLst>
        </pc:spChg>
        <pc:spChg chg="add del">
          <ac:chgData name="Mishra, Bijesh" userId="f1f613f0-4343-4655-846d-d2c005c11959" providerId="ADAL" clId="{9314DDF7-5268-EF4F-A9E9-48DBEB71297D}" dt="2022-02-07T07:27:51.419" v="8653" actId="26606"/>
          <ac:spMkLst>
            <pc:docMk/>
            <pc:sldMk cId="1607482891" sldId="410"/>
            <ac:spMk id="29" creationId="{31AA1E1C-DA67-488F-A983-F3ABD792C3BE}"/>
          </ac:spMkLst>
        </pc:spChg>
        <pc:spChg chg="add del">
          <ac:chgData name="Mishra, Bijesh" userId="f1f613f0-4343-4655-846d-d2c005c11959" providerId="ADAL" clId="{9314DDF7-5268-EF4F-A9E9-48DBEB71297D}" dt="2022-02-07T07:27:51.419" v="8653" actId="26606"/>
          <ac:spMkLst>
            <pc:docMk/>
            <pc:sldMk cId="1607482891" sldId="410"/>
            <ac:spMk id="30" creationId="{086AFD1D-0853-411E-8130-FF867E71A2B0}"/>
          </ac:spMkLst>
        </pc:spChg>
        <pc:spChg chg="add del">
          <ac:chgData name="Mishra, Bijesh" userId="f1f613f0-4343-4655-846d-d2c005c11959" providerId="ADAL" clId="{9314DDF7-5268-EF4F-A9E9-48DBEB71297D}" dt="2022-02-07T07:27:51.419" v="8653" actId="26606"/>
          <ac:spMkLst>
            <pc:docMk/>
            <pc:sldMk cId="1607482891" sldId="410"/>
            <ac:spMk id="31" creationId="{EAD7E7B8-AA45-4F77-BF30-BBED9313257A}"/>
          </ac:spMkLst>
        </pc:spChg>
        <pc:spChg chg="add del">
          <ac:chgData name="Mishra, Bijesh" userId="f1f613f0-4343-4655-846d-d2c005c11959" providerId="ADAL" clId="{9314DDF7-5268-EF4F-A9E9-48DBEB71297D}" dt="2022-02-07T07:27:51.419" v="8653" actId="26606"/>
          <ac:spMkLst>
            <pc:docMk/>
            <pc:sldMk cId="1607482891" sldId="410"/>
            <ac:spMk id="32" creationId="{0626625D-ED63-4E15-AC54-D7D501150BB2}"/>
          </ac:spMkLst>
        </pc:spChg>
        <pc:spChg chg="add del">
          <ac:chgData name="Mishra, Bijesh" userId="f1f613f0-4343-4655-846d-d2c005c11959" providerId="ADAL" clId="{9314DDF7-5268-EF4F-A9E9-48DBEB71297D}" dt="2022-02-07T07:27:57.519" v="8655" actId="26606"/>
          <ac:spMkLst>
            <pc:docMk/>
            <pc:sldMk cId="1607482891" sldId="410"/>
            <ac:spMk id="34" creationId="{FB5B0058-AF13-4859-B429-4EDDE2A26F7F}"/>
          </ac:spMkLst>
        </pc:spChg>
        <pc:spChg chg="add del">
          <ac:chgData name="Mishra, Bijesh" userId="f1f613f0-4343-4655-846d-d2c005c11959" providerId="ADAL" clId="{9314DDF7-5268-EF4F-A9E9-48DBEB71297D}" dt="2022-02-07T07:27:57.519" v="8655" actId="26606"/>
          <ac:spMkLst>
            <pc:docMk/>
            <pc:sldMk cId="1607482891" sldId="410"/>
            <ac:spMk id="35" creationId="{0277405F-0B4F-4418-B773-1B38814125B6}"/>
          </ac:spMkLst>
        </pc:spChg>
        <pc:spChg chg="add">
          <ac:chgData name="Mishra, Bijesh" userId="f1f613f0-4343-4655-846d-d2c005c11959" providerId="ADAL" clId="{9314DDF7-5268-EF4F-A9E9-48DBEB71297D}" dt="2022-02-07T07:27:57.527" v="8656" actId="26606"/>
          <ac:spMkLst>
            <pc:docMk/>
            <pc:sldMk cId="1607482891" sldId="410"/>
            <ac:spMk id="37" creationId="{0DE6A193-4755-479A-BC6F-A7EBCA73BE1A}"/>
          </ac:spMkLst>
        </pc:spChg>
        <pc:spChg chg="add">
          <ac:chgData name="Mishra, Bijesh" userId="f1f613f0-4343-4655-846d-d2c005c11959" providerId="ADAL" clId="{9314DDF7-5268-EF4F-A9E9-48DBEB71297D}" dt="2022-02-07T07:27:57.527" v="8656" actId="26606"/>
          <ac:spMkLst>
            <pc:docMk/>
            <pc:sldMk cId="1607482891" sldId="410"/>
            <ac:spMk id="38" creationId="{5A55B759-31A7-423C-9BC2-A8BC09FE98B9}"/>
          </ac:spMkLst>
        </pc:spChg>
        <pc:spChg chg="add">
          <ac:chgData name="Mishra, Bijesh" userId="f1f613f0-4343-4655-846d-d2c005c11959" providerId="ADAL" clId="{9314DDF7-5268-EF4F-A9E9-48DBEB71297D}" dt="2022-02-07T07:27:57.527" v="8656" actId="26606"/>
          <ac:spMkLst>
            <pc:docMk/>
            <pc:sldMk cId="1607482891" sldId="410"/>
            <ac:spMk id="39" creationId="{617D17FB-975C-487E-8519-38E547609E33}"/>
          </ac:spMkLst>
        </pc:spChg>
        <pc:grpChg chg="add mod">
          <ac:chgData name="Mishra, Bijesh" userId="f1f613f0-4343-4655-846d-d2c005c11959" providerId="ADAL" clId="{9314DDF7-5268-EF4F-A9E9-48DBEB71297D}" dt="2022-02-07T07:29:23.198" v="8693" actId="1036"/>
          <ac:grpSpMkLst>
            <pc:docMk/>
            <pc:sldMk cId="1607482891" sldId="410"/>
            <ac:grpSpMk id="7" creationId="{95779844-8C56-A44E-9ADE-99E26D85A502}"/>
          </ac:grpSpMkLst>
        </pc:grpChg>
        <pc:picChg chg="add mod ord">
          <ac:chgData name="Mishra, Bijesh" userId="f1f613f0-4343-4655-846d-d2c005c11959" providerId="ADAL" clId="{9314DDF7-5268-EF4F-A9E9-48DBEB71297D}" dt="2022-02-07T07:29:28.111" v="8694" actId="14100"/>
          <ac:picMkLst>
            <pc:docMk/>
            <pc:sldMk cId="1607482891" sldId="410"/>
            <ac:picMk id="3" creationId="{3696C6B5-25CF-AD44-B50C-A3208ECE3F96}"/>
          </ac:picMkLst>
        </pc:picChg>
        <pc:picChg chg="add mod">
          <ac:chgData name="Mishra, Bijesh" userId="f1f613f0-4343-4655-846d-d2c005c11959" providerId="ADAL" clId="{9314DDF7-5268-EF4F-A9E9-48DBEB71297D}" dt="2022-02-07T07:28:53.653" v="8666" actId="164"/>
          <ac:picMkLst>
            <pc:docMk/>
            <pc:sldMk cId="1607482891" sldId="410"/>
            <ac:picMk id="5" creationId="{22F33909-3D59-7341-8667-067F8C6E7A18}"/>
          </ac:picMkLst>
        </pc:picChg>
        <pc:cxnChg chg="add del">
          <ac:chgData name="Mishra, Bijesh" userId="f1f613f0-4343-4655-846d-d2c005c11959" providerId="ADAL" clId="{9314DDF7-5268-EF4F-A9E9-48DBEB71297D}" dt="2022-02-07T07:27:44.980" v="8646" actId="26606"/>
          <ac:cxnSpMkLst>
            <pc:docMk/>
            <pc:sldMk cId="1607482891" sldId="410"/>
            <ac:cxnSpMk id="20" creationId="{7E7C77BC-7138-40B1-A15B-20F57A494629}"/>
          </ac:cxnSpMkLst>
        </pc:cxnChg>
        <pc:cxnChg chg="add del">
          <ac:chgData name="Mishra, Bijesh" userId="f1f613f0-4343-4655-846d-d2c005c11959" providerId="ADAL" clId="{9314DDF7-5268-EF4F-A9E9-48DBEB71297D}" dt="2022-02-07T07:27:44.980" v="8646" actId="26606"/>
          <ac:cxnSpMkLst>
            <pc:docMk/>
            <pc:sldMk cId="1607482891" sldId="410"/>
            <ac:cxnSpMk id="22" creationId="{DB146403-F3D6-484B-B2ED-97F9565D0370}"/>
          </ac:cxnSpMkLst>
        </pc:cxnChg>
      </pc:sldChg>
      <pc:sldChg chg="addSp delSp add del setBg delDesignElem">
        <pc:chgData name="Mishra, Bijesh" userId="f1f613f0-4343-4655-846d-d2c005c11959" providerId="ADAL" clId="{9314DDF7-5268-EF4F-A9E9-48DBEB71297D}" dt="2022-02-07T07:21:26.997" v="8602"/>
        <pc:sldMkLst>
          <pc:docMk/>
          <pc:sldMk cId="3318242417" sldId="410"/>
        </pc:sldMkLst>
        <pc:spChg chg="add del">
          <ac:chgData name="Mishra, Bijesh" userId="f1f613f0-4343-4655-846d-d2c005c11959" providerId="ADAL" clId="{9314DDF7-5268-EF4F-A9E9-48DBEB71297D}" dt="2022-02-07T07:21:26.997" v="8602"/>
          <ac:spMkLst>
            <pc:docMk/>
            <pc:sldMk cId="3318242417" sldId="410"/>
            <ac:spMk id="9" creationId="{C9A36457-A5F4-4103-A443-02581C09185B}"/>
          </ac:spMkLst>
        </pc:spChg>
        <pc:spChg chg="add del">
          <ac:chgData name="Mishra, Bijesh" userId="f1f613f0-4343-4655-846d-d2c005c11959" providerId="ADAL" clId="{9314DDF7-5268-EF4F-A9E9-48DBEB71297D}" dt="2022-02-07T07:21:26.997" v="8602"/>
          <ac:spMkLst>
            <pc:docMk/>
            <pc:sldMk cId="3318242417" sldId="410"/>
            <ac:spMk id="11" creationId="{DC5FB7E8-B636-40FA-BE8D-48145C0F5C57}"/>
          </ac:spMkLst>
        </pc:spChg>
        <pc:spChg chg="add del">
          <ac:chgData name="Mishra, Bijesh" userId="f1f613f0-4343-4655-846d-d2c005c11959" providerId="ADAL" clId="{9314DDF7-5268-EF4F-A9E9-48DBEB71297D}" dt="2022-02-07T07:21:26.997" v="8602"/>
          <ac:spMkLst>
            <pc:docMk/>
            <pc:sldMk cId="3318242417" sldId="410"/>
            <ac:spMk id="13" creationId="{142DCE2C-2863-46FA-9BE7-24365A24D9BA}"/>
          </ac:spMkLst>
        </pc:spChg>
      </pc:sldChg>
      <pc:sldChg chg="addSp delSp modSp add mod">
        <pc:chgData name="Mishra, Bijesh" userId="f1f613f0-4343-4655-846d-d2c005c11959" providerId="ADAL" clId="{9314DDF7-5268-EF4F-A9E9-48DBEB71297D}" dt="2022-02-07T08:20:17.984" v="9765" actId="20577"/>
        <pc:sldMkLst>
          <pc:docMk/>
          <pc:sldMk cId="1445369058" sldId="411"/>
        </pc:sldMkLst>
        <pc:spChg chg="del">
          <ac:chgData name="Mishra, Bijesh" userId="f1f613f0-4343-4655-846d-d2c005c11959" providerId="ADAL" clId="{9314DDF7-5268-EF4F-A9E9-48DBEB71297D}" dt="2022-02-07T07:30:17.468" v="8699" actId="478"/>
          <ac:spMkLst>
            <pc:docMk/>
            <pc:sldMk cId="1445369058" sldId="411"/>
            <ac:spMk id="2" creationId="{00000000-0000-0000-0000-000000000000}"/>
          </ac:spMkLst>
        </pc:spChg>
        <pc:spChg chg="ord">
          <ac:chgData name="Mishra, Bijesh" userId="f1f613f0-4343-4655-846d-d2c005c11959" providerId="ADAL" clId="{9314DDF7-5268-EF4F-A9E9-48DBEB71297D}" dt="2022-02-07T07:35:57.315" v="8742" actId="26606"/>
          <ac:spMkLst>
            <pc:docMk/>
            <pc:sldMk cId="1445369058" sldId="411"/>
            <ac:spMk id="4" creationId="{0920BA82-2427-3747-A22D-DDE2E59A0DBA}"/>
          </ac:spMkLst>
        </pc:spChg>
        <pc:spChg chg="add del mod">
          <ac:chgData name="Mishra, Bijesh" userId="f1f613f0-4343-4655-846d-d2c005c11959" providerId="ADAL" clId="{9314DDF7-5268-EF4F-A9E9-48DBEB71297D}" dt="2022-02-07T07:30:20.269" v="8700" actId="478"/>
          <ac:spMkLst>
            <pc:docMk/>
            <pc:sldMk cId="1445369058" sldId="411"/>
            <ac:spMk id="5" creationId="{B47C59DD-0774-EC4F-92B4-CB1B99D18B8A}"/>
          </ac:spMkLst>
        </pc:spChg>
        <pc:spChg chg="add mod">
          <ac:chgData name="Mishra, Bijesh" userId="f1f613f0-4343-4655-846d-d2c005c11959" providerId="ADAL" clId="{9314DDF7-5268-EF4F-A9E9-48DBEB71297D}" dt="2022-02-07T07:45:59.997" v="8987" actId="164"/>
          <ac:spMkLst>
            <pc:docMk/>
            <pc:sldMk cId="1445369058" sldId="411"/>
            <ac:spMk id="6" creationId="{E60630B3-B00A-4249-ABA8-E06A66DF5CE0}"/>
          </ac:spMkLst>
        </pc:spChg>
        <pc:spChg chg="add mod">
          <ac:chgData name="Mishra, Bijesh" userId="f1f613f0-4343-4655-846d-d2c005c11959" providerId="ADAL" clId="{9314DDF7-5268-EF4F-A9E9-48DBEB71297D}" dt="2022-02-07T07:46:22.775" v="8991" actId="164"/>
          <ac:spMkLst>
            <pc:docMk/>
            <pc:sldMk cId="1445369058" sldId="411"/>
            <ac:spMk id="8" creationId="{52FE9571-06D5-7944-81DD-F0CBCDB6EB9C}"/>
          </ac:spMkLst>
        </pc:spChg>
        <pc:spChg chg="del">
          <ac:chgData name="Mishra, Bijesh" userId="f1f613f0-4343-4655-846d-d2c005c11959" providerId="ADAL" clId="{9314DDF7-5268-EF4F-A9E9-48DBEB71297D}" dt="2022-02-07T07:35:57.315" v="8742" actId="26606"/>
          <ac:spMkLst>
            <pc:docMk/>
            <pc:sldMk cId="1445369058" sldId="411"/>
            <ac:spMk id="9" creationId="{C9A36457-A5F4-4103-A443-02581C09185B}"/>
          </ac:spMkLst>
        </pc:spChg>
        <pc:spChg chg="add mod">
          <ac:chgData name="Mishra, Bijesh" userId="f1f613f0-4343-4655-846d-d2c005c11959" providerId="ADAL" clId="{9314DDF7-5268-EF4F-A9E9-48DBEB71297D}" dt="2022-02-07T08:20:17.984" v="9765" actId="20577"/>
          <ac:spMkLst>
            <pc:docMk/>
            <pc:sldMk cId="1445369058" sldId="411"/>
            <ac:spMk id="10" creationId="{7441A197-2F51-E741-ABAD-04CE9B880B13}"/>
          </ac:spMkLst>
        </pc:spChg>
        <pc:spChg chg="del">
          <ac:chgData name="Mishra, Bijesh" userId="f1f613f0-4343-4655-846d-d2c005c11959" providerId="ADAL" clId="{9314DDF7-5268-EF4F-A9E9-48DBEB71297D}" dt="2022-02-07T07:35:57.315" v="8742" actId="26606"/>
          <ac:spMkLst>
            <pc:docMk/>
            <pc:sldMk cId="1445369058" sldId="411"/>
            <ac:spMk id="11" creationId="{DC5FB7E8-B636-40FA-BE8D-48145C0F5C57}"/>
          </ac:spMkLst>
        </pc:spChg>
        <pc:spChg chg="del">
          <ac:chgData name="Mishra, Bijesh" userId="f1f613f0-4343-4655-846d-d2c005c11959" providerId="ADAL" clId="{9314DDF7-5268-EF4F-A9E9-48DBEB71297D}" dt="2022-02-07T07:35:57.315" v="8742" actId="26606"/>
          <ac:spMkLst>
            <pc:docMk/>
            <pc:sldMk cId="1445369058" sldId="411"/>
            <ac:spMk id="13" creationId="{142DCE2C-2863-46FA-9BE7-24365A24D9BA}"/>
          </ac:spMkLst>
        </pc:spChg>
        <pc:spChg chg="add mod">
          <ac:chgData name="Mishra, Bijesh" userId="f1f613f0-4343-4655-846d-d2c005c11959" providerId="ADAL" clId="{9314DDF7-5268-EF4F-A9E9-48DBEB71297D}" dt="2022-02-07T07:52:31.669" v="9307" actId="164"/>
          <ac:spMkLst>
            <pc:docMk/>
            <pc:sldMk cId="1445369058" sldId="411"/>
            <ac:spMk id="19" creationId="{86F245F0-206F-E84E-BA62-86DBC2EC5963}"/>
          </ac:spMkLst>
        </pc:spChg>
        <pc:spChg chg="add">
          <ac:chgData name="Mishra, Bijesh" userId="f1f613f0-4343-4655-846d-d2c005c11959" providerId="ADAL" clId="{9314DDF7-5268-EF4F-A9E9-48DBEB71297D}" dt="2022-02-07T07:35:57.315" v="8742" actId="26606"/>
          <ac:spMkLst>
            <pc:docMk/>
            <pc:sldMk cId="1445369058" sldId="411"/>
            <ac:spMk id="20" creationId="{7316481C-0A49-4796-812B-0D64F063B720}"/>
          </ac:spMkLst>
        </pc:spChg>
        <pc:spChg chg="add">
          <ac:chgData name="Mishra, Bijesh" userId="f1f613f0-4343-4655-846d-d2c005c11959" providerId="ADAL" clId="{9314DDF7-5268-EF4F-A9E9-48DBEB71297D}" dt="2022-02-07T07:35:57.315" v="8742" actId="26606"/>
          <ac:spMkLst>
            <pc:docMk/>
            <pc:sldMk cId="1445369058" sldId="411"/>
            <ac:spMk id="22" creationId="{A5271697-90F1-4A23-8EF2-0179F2EAFACB}"/>
          </ac:spMkLst>
        </pc:spChg>
        <pc:spChg chg="add mod">
          <ac:chgData name="Mishra, Bijesh" userId="f1f613f0-4343-4655-846d-d2c005c11959" providerId="ADAL" clId="{9314DDF7-5268-EF4F-A9E9-48DBEB71297D}" dt="2022-02-07T08:09:20.582" v="9636" actId="20577"/>
          <ac:spMkLst>
            <pc:docMk/>
            <pc:sldMk cId="1445369058" sldId="411"/>
            <ac:spMk id="45" creationId="{3173CC36-0D77-5547-8473-8E072F0EDA64}"/>
          </ac:spMkLst>
        </pc:spChg>
        <pc:spChg chg="add">
          <ac:chgData name="Mishra, Bijesh" userId="f1f613f0-4343-4655-846d-d2c005c11959" providerId="ADAL" clId="{9314DDF7-5268-EF4F-A9E9-48DBEB71297D}" dt="2022-02-07T07:35:57.315" v="8742" actId="26606"/>
          <ac:spMkLst>
            <pc:docMk/>
            <pc:sldMk cId="1445369058" sldId="411"/>
            <ac:spMk id="46" creationId="{D9F5512A-48E1-4C07-B75E-3CCC517B6804}"/>
          </ac:spMkLst>
        </pc:spChg>
        <pc:spChg chg="add mod">
          <ac:chgData name="Mishra, Bijesh" userId="f1f613f0-4343-4655-846d-d2c005c11959" providerId="ADAL" clId="{9314DDF7-5268-EF4F-A9E9-48DBEB71297D}" dt="2022-02-07T07:49:52.369" v="9069" actId="164"/>
          <ac:spMkLst>
            <pc:docMk/>
            <pc:sldMk cId="1445369058" sldId="411"/>
            <ac:spMk id="47" creationId="{BFA9716B-BCE7-8947-AA79-CA9F411D0CC5}"/>
          </ac:spMkLst>
        </pc:spChg>
        <pc:spChg chg="add mod">
          <ac:chgData name="Mishra, Bijesh" userId="f1f613f0-4343-4655-846d-d2c005c11959" providerId="ADAL" clId="{9314DDF7-5268-EF4F-A9E9-48DBEB71297D}" dt="2022-02-07T07:52:31.669" v="9307" actId="164"/>
          <ac:spMkLst>
            <pc:docMk/>
            <pc:sldMk cId="1445369058" sldId="411"/>
            <ac:spMk id="50" creationId="{F0A3D177-CBE9-E74C-9DCB-CB7D13E3B32E}"/>
          </ac:spMkLst>
        </pc:spChg>
        <pc:grpChg chg="add del mod">
          <ac:chgData name="Mishra, Bijesh" userId="f1f613f0-4343-4655-846d-d2c005c11959" providerId="ADAL" clId="{9314DDF7-5268-EF4F-A9E9-48DBEB71297D}" dt="2022-02-07T07:51:12.523" v="9143" actId="21"/>
          <ac:grpSpMkLst>
            <pc:docMk/>
            <pc:sldMk cId="1445369058" sldId="411"/>
            <ac:grpSpMk id="7" creationId="{3C672ED0-CFCC-E74D-94C1-0C32D73E4F84}"/>
          </ac:grpSpMkLst>
        </pc:grpChg>
        <pc:grpChg chg="add del mod">
          <ac:chgData name="Mishra, Bijesh" userId="f1f613f0-4343-4655-846d-d2c005c11959" providerId="ADAL" clId="{9314DDF7-5268-EF4F-A9E9-48DBEB71297D}" dt="2022-02-07T07:51:57.329" v="9298" actId="478"/>
          <ac:grpSpMkLst>
            <pc:docMk/>
            <pc:sldMk cId="1445369058" sldId="411"/>
            <ac:grpSpMk id="16" creationId="{D0C855B0-76B0-624C-A127-1CA44888D903}"/>
          </ac:grpSpMkLst>
        </pc:grpChg>
        <pc:grpChg chg="add mod">
          <ac:chgData name="Mishra, Bijesh" userId="f1f613f0-4343-4655-846d-d2c005c11959" providerId="ADAL" clId="{9314DDF7-5268-EF4F-A9E9-48DBEB71297D}" dt="2022-02-07T07:53:03.015" v="9316" actId="164"/>
          <ac:grpSpMkLst>
            <pc:docMk/>
            <pc:sldMk cId="1445369058" sldId="411"/>
            <ac:grpSpMk id="17" creationId="{8703C47C-6F2C-054F-883F-84F837618893}"/>
          </ac:grpSpMkLst>
        </pc:grpChg>
        <pc:grpChg chg="add mod">
          <ac:chgData name="Mishra, Bijesh" userId="f1f613f0-4343-4655-846d-d2c005c11959" providerId="ADAL" clId="{9314DDF7-5268-EF4F-A9E9-48DBEB71297D}" dt="2022-02-07T07:53:03.015" v="9316" actId="164"/>
          <ac:grpSpMkLst>
            <pc:docMk/>
            <pc:sldMk cId="1445369058" sldId="411"/>
            <ac:grpSpMk id="18" creationId="{02AF90BA-4865-774F-A61F-4413A5FD5652}"/>
          </ac:grpSpMkLst>
        </pc:grpChg>
        <pc:grpChg chg="add mod">
          <ac:chgData name="Mishra, Bijesh" userId="f1f613f0-4343-4655-846d-d2c005c11959" providerId="ADAL" clId="{9314DDF7-5268-EF4F-A9E9-48DBEB71297D}" dt="2022-02-07T07:53:03.015" v="9316" actId="164"/>
          <ac:grpSpMkLst>
            <pc:docMk/>
            <pc:sldMk cId="1445369058" sldId="411"/>
            <ac:grpSpMk id="21" creationId="{610211B2-7E93-4B49-B1FE-305015CA473B}"/>
          </ac:grpSpMkLst>
        </pc:grpChg>
        <pc:grpChg chg="add mod">
          <ac:chgData name="Mishra, Bijesh" userId="f1f613f0-4343-4655-846d-d2c005c11959" providerId="ADAL" clId="{9314DDF7-5268-EF4F-A9E9-48DBEB71297D}" dt="2022-02-07T07:53:03.015" v="9316" actId="164"/>
          <ac:grpSpMkLst>
            <pc:docMk/>
            <pc:sldMk cId="1445369058" sldId="411"/>
            <ac:grpSpMk id="23" creationId="{06DDCC0B-C740-ED42-881C-B265B6F1F55F}"/>
          </ac:grpSpMkLst>
        </pc:grpChg>
        <pc:grpChg chg="add">
          <ac:chgData name="Mishra, Bijesh" userId="f1f613f0-4343-4655-846d-d2c005c11959" providerId="ADAL" clId="{9314DDF7-5268-EF4F-A9E9-48DBEB71297D}" dt="2022-02-07T07:35:57.315" v="8742" actId="26606"/>
          <ac:grpSpMkLst>
            <pc:docMk/>
            <pc:sldMk cId="1445369058" sldId="411"/>
            <ac:grpSpMk id="24" creationId="{1F49CE81-B2F4-47B2-9D4A-886DCE0A8404}"/>
          </ac:grpSpMkLst>
        </pc:grpChg>
        <pc:picChg chg="add mod">
          <ac:chgData name="Mishra, Bijesh" userId="f1f613f0-4343-4655-846d-d2c005c11959" providerId="ADAL" clId="{9314DDF7-5268-EF4F-A9E9-48DBEB71297D}" dt="2022-02-07T07:50:43.009" v="9095" actId="1036"/>
          <ac:picMkLst>
            <pc:docMk/>
            <pc:sldMk cId="1445369058" sldId="411"/>
            <ac:picMk id="12" creationId="{DA23CB63-92B6-5447-B948-B087F0B8A2E5}"/>
          </ac:picMkLst>
        </pc:picChg>
        <pc:picChg chg="add mod ord">
          <ac:chgData name="Mishra, Bijesh" userId="f1f613f0-4343-4655-846d-d2c005c11959" providerId="ADAL" clId="{9314DDF7-5268-EF4F-A9E9-48DBEB71297D}" dt="2022-02-07T07:49:52.369" v="9069" actId="164"/>
          <ac:picMkLst>
            <pc:docMk/>
            <pc:sldMk cId="1445369058" sldId="411"/>
            <ac:picMk id="14" creationId="{A7392EFA-776F-B249-B45C-5BE354161791}"/>
          </ac:picMkLst>
        </pc:picChg>
        <pc:picChg chg="add del mod">
          <ac:chgData name="Mishra, Bijesh" userId="f1f613f0-4343-4655-846d-d2c005c11959" providerId="ADAL" clId="{9314DDF7-5268-EF4F-A9E9-48DBEB71297D}" dt="2022-02-07T07:51:12.523" v="9143" actId="21"/>
          <ac:picMkLst>
            <pc:docMk/>
            <pc:sldMk cId="1445369058" sldId="411"/>
            <ac:picMk id="15" creationId="{D6DB7E89-45A9-2040-AD69-97521DDE98FE}"/>
          </ac:picMkLst>
        </pc:picChg>
        <pc:picChg chg="add del mod">
          <ac:chgData name="Mishra, Bijesh" userId="f1f613f0-4343-4655-846d-d2c005c11959" providerId="ADAL" clId="{9314DDF7-5268-EF4F-A9E9-48DBEB71297D}" dt="2022-02-07T07:51:22.047" v="9145" actId="21"/>
          <ac:picMkLst>
            <pc:docMk/>
            <pc:sldMk cId="1445369058" sldId="411"/>
            <ac:picMk id="48" creationId="{8051617F-85C1-1249-96C6-EE700F4160D1}"/>
          </ac:picMkLst>
        </pc:picChg>
        <pc:picChg chg="add mod">
          <ac:chgData name="Mishra, Bijesh" userId="f1f613f0-4343-4655-846d-d2c005c11959" providerId="ADAL" clId="{9314DDF7-5268-EF4F-A9E9-48DBEB71297D}" dt="2022-02-07T07:52:31.669" v="9307" actId="164"/>
          <ac:picMkLst>
            <pc:docMk/>
            <pc:sldMk cId="1445369058" sldId="411"/>
            <ac:picMk id="49" creationId="{6E0227EB-C546-2C45-8283-72E13D7D2723}"/>
          </ac:picMkLst>
        </pc:picChg>
      </pc:sldChg>
      <pc:sldChg chg="add del">
        <pc:chgData name="Mishra, Bijesh" userId="f1f613f0-4343-4655-846d-d2c005c11959" providerId="ADAL" clId="{9314DDF7-5268-EF4F-A9E9-48DBEB71297D}" dt="2022-02-07T07:30:01.842" v="8696" actId="2696"/>
        <pc:sldMkLst>
          <pc:docMk/>
          <pc:sldMk cId="3802461842" sldId="411"/>
        </pc:sldMkLst>
      </pc:sldChg>
      <pc:sldChg chg="addSp delSp modSp add mod ord">
        <pc:chgData name="Mishra, Bijesh" userId="f1f613f0-4343-4655-846d-d2c005c11959" providerId="ADAL" clId="{9314DDF7-5268-EF4F-A9E9-48DBEB71297D}" dt="2022-02-07T08:08:54.205" v="9622" actId="1076"/>
        <pc:sldMkLst>
          <pc:docMk/>
          <pc:sldMk cId="2668323895" sldId="412"/>
        </pc:sldMkLst>
        <pc:spChg chg="mod">
          <ac:chgData name="Mishra, Bijesh" userId="f1f613f0-4343-4655-846d-d2c005c11959" providerId="ADAL" clId="{9314DDF7-5268-EF4F-A9E9-48DBEB71297D}" dt="2022-02-07T08:08:34.073" v="9609" actId="1037"/>
          <ac:spMkLst>
            <pc:docMk/>
            <pc:sldMk cId="2668323895" sldId="412"/>
            <ac:spMk id="2" creationId="{00000000-0000-0000-0000-000000000000}"/>
          </ac:spMkLst>
        </pc:spChg>
        <pc:spChg chg="add mod">
          <ac:chgData name="Mishra, Bijesh" userId="f1f613f0-4343-4655-846d-d2c005c11959" providerId="ADAL" clId="{9314DDF7-5268-EF4F-A9E9-48DBEB71297D}" dt="2022-02-07T08:01:38.073" v="9347" actId="164"/>
          <ac:spMkLst>
            <pc:docMk/>
            <pc:sldMk cId="2668323895" sldId="412"/>
            <ac:spMk id="3" creationId="{31B0F29A-CDE2-5647-8DE9-91A779D6CFEF}"/>
          </ac:spMkLst>
        </pc:spChg>
        <pc:spChg chg="add del mod">
          <ac:chgData name="Mishra, Bijesh" userId="f1f613f0-4343-4655-846d-d2c005c11959" providerId="ADAL" clId="{9314DDF7-5268-EF4F-A9E9-48DBEB71297D}" dt="2022-02-07T08:02:01.118" v="9356" actId="478"/>
          <ac:spMkLst>
            <pc:docMk/>
            <pc:sldMk cId="2668323895" sldId="412"/>
            <ac:spMk id="6" creationId="{56E5BA1B-EFF7-0D4D-B4A5-01AF7523876D}"/>
          </ac:spMkLst>
        </pc:spChg>
        <pc:spChg chg="add mod">
          <ac:chgData name="Mishra, Bijesh" userId="f1f613f0-4343-4655-846d-d2c005c11959" providerId="ADAL" clId="{9314DDF7-5268-EF4F-A9E9-48DBEB71297D}" dt="2022-02-07T08:08:38.805" v="9619" actId="1036"/>
          <ac:spMkLst>
            <pc:docMk/>
            <pc:sldMk cId="2668323895" sldId="412"/>
            <ac:spMk id="12" creationId="{36E52627-05D7-F34A-90C7-E5D4DD6AF790}"/>
          </ac:spMkLst>
        </pc:spChg>
        <pc:grpChg chg="add mod">
          <ac:chgData name="Mishra, Bijesh" userId="f1f613f0-4343-4655-846d-d2c005c11959" providerId="ADAL" clId="{9314DDF7-5268-EF4F-A9E9-48DBEB71297D}" dt="2022-02-07T08:08:54.205" v="9622" actId="1076"/>
          <ac:grpSpMkLst>
            <pc:docMk/>
            <pc:sldMk cId="2668323895" sldId="412"/>
            <ac:grpSpMk id="5" creationId="{C929CD3F-66DA-EF4E-94C0-9276A8DD2DD6}"/>
          </ac:grpSpMkLst>
        </pc:grpChg>
        <pc:picChg chg="add mod">
          <ac:chgData name="Mishra, Bijesh" userId="f1f613f0-4343-4655-846d-d2c005c11959" providerId="ADAL" clId="{9314DDF7-5268-EF4F-A9E9-48DBEB71297D}" dt="2022-02-07T08:01:38.073" v="9347" actId="164"/>
          <ac:picMkLst>
            <pc:docMk/>
            <pc:sldMk cId="2668323895" sldId="412"/>
            <ac:picMk id="7" creationId="{31FA39CC-5F41-F348-9272-180853C73C23}"/>
          </ac:picMkLst>
        </pc:picChg>
      </pc:sldChg>
      <pc:sldChg chg="addSp delSp modSp add mod">
        <pc:chgData name="Mishra, Bijesh" userId="f1f613f0-4343-4655-846d-d2c005c11959" providerId="ADAL" clId="{9314DDF7-5268-EF4F-A9E9-48DBEB71297D}" dt="2022-02-07T08:20:02.997" v="9763" actId="1076"/>
        <pc:sldMkLst>
          <pc:docMk/>
          <pc:sldMk cId="3917313020" sldId="413"/>
        </pc:sldMkLst>
        <pc:spChg chg="mod">
          <ac:chgData name="Mishra, Bijesh" userId="f1f613f0-4343-4655-846d-d2c005c11959" providerId="ADAL" clId="{9314DDF7-5268-EF4F-A9E9-48DBEB71297D}" dt="2022-02-07T08:20:02.997" v="9763" actId="1076"/>
          <ac:spMkLst>
            <pc:docMk/>
            <pc:sldMk cId="3917313020" sldId="413"/>
            <ac:spMk id="2" creationId="{00000000-0000-0000-0000-000000000000}"/>
          </ac:spMkLst>
        </pc:spChg>
        <pc:spChg chg="add del mod">
          <ac:chgData name="Mishra, Bijesh" userId="f1f613f0-4343-4655-846d-d2c005c11959" providerId="ADAL" clId="{9314DDF7-5268-EF4F-A9E9-48DBEB71297D}" dt="2022-02-07T08:12:34.531" v="9678" actId="478"/>
          <ac:spMkLst>
            <pc:docMk/>
            <pc:sldMk cId="3917313020" sldId="413"/>
            <ac:spMk id="8" creationId="{695B3776-52FE-D54D-8BC0-5750C58736B3}"/>
          </ac:spMkLst>
        </pc:spChg>
        <pc:spChg chg="add del">
          <ac:chgData name="Mishra, Bijesh" userId="f1f613f0-4343-4655-846d-d2c005c11959" providerId="ADAL" clId="{9314DDF7-5268-EF4F-A9E9-48DBEB71297D}" dt="2022-02-07T08:12:47.812" v="9680" actId="478"/>
          <ac:spMkLst>
            <pc:docMk/>
            <pc:sldMk cId="3917313020" sldId="413"/>
            <ac:spMk id="12" creationId="{36E52627-05D7-F34A-90C7-E5D4DD6AF790}"/>
          </ac:spMkLst>
        </pc:spChg>
        <pc:spChg chg="add del mod">
          <ac:chgData name="Mishra, Bijesh" userId="f1f613f0-4343-4655-846d-d2c005c11959" providerId="ADAL" clId="{9314DDF7-5268-EF4F-A9E9-48DBEB71297D}" dt="2022-02-07T08:12:50.227" v="9681" actId="478"/>
          <ac:spMkLst>
            <pc:docMk/>
            <pc:sldMk cId="3917313020" sldId="413"/>
            <ac:spMk id="14" creationId="{7615F77C-EB80-264D-A5FD-5E7C873D3B62}"/>
          </ac:spMkLst>
        </pc:spChg>
        <pc:spChg chg="add mod">
          <ac:chgData name="Mishra, Bijesh" userId="f1f613f0-4343-4655-846d-d2c005c11959" providerId="ADAL" clId="{9314DDF7-5268-EF4F-A9E9-48DBEB71297D}" dt="2022-02-07T08:17:03.401" v="9704" actId="164"/>
          <ac:spMkLst>
            <pc:docMk/>
            <pc:sldMk cId="3917313020" sldId="413"/>
            <ac:spMk id="18" creationId="{1C7AFB26-FDD4-CA40-9F14-4B55DDC1984E}"/>
          </ac:spMkLst>
        </pc:spChg>
        <pc:grpChg chg="del">
          <ac:chgData name="Mishra, Bijesh" userId="f1f613f0-4343-4655-846d-d2c005c11959" providerId="ADAL" clId="{9314DDF7-5268-EF4F-A9E9-48DBEB71297D}" dt="2022-02-07T08:12:06.539" v="9670" actId="478"/>
          <ac:grpSpMkLst>
            <pc:docMk/>
            <pc:sldMk cId="3917313020" sldId="413"/>
            <ac:grpSpMk id="5" creationId="{C929CD3F-66DA-EF4E-94C0-9276A8DD2DD6}"/>
          </ac:grpSpMkLst>
        </pc:grpChg>
        <pc:grpChg chg="add mod">
          <ac:chgData name="Mishra, Bijesh" userId="f1f613f0-4343-4655-846d-d2c005c11959" providerId="ADAL" clId="{9314DDF7-5268-EF4F-A9E9-48DBEB71297D}" dt="2022-02-07T08:17:03.401" v="9704" actId="164"/>
          <ac:grpSpMkLst>
            <pc:docMk/>
            <pc:sldMk cId="3917313020" sldId="413"/>
            <ac:grpSpMk id="19" creationId="{5E2CDFAD-5679-CB4C-8258-CEB7721A1054}"/>
          </ac:grpSpMkLst>
        </pc:grpChg>
        <pc:picChg chg="add del">
          <ac:chgData name="Mishra, Bijesh" userId="f1f613f0-4343-4655-846d-d2c005c11959" providerId="ADAL" clId="{9314DDF7-5268-EF4F-A9E9-48DBEB71297D}" dt="2022-02-07T08:15:40.038" v="9683" actId="478"/>
          <ac:picMkLst>
            <pc:docMk/>
            <pc:sldMk cId="3917313020" sldId="413"/>
            <ac:picMk id="15" creationId="{5CE6D140-5EE0-AB4A-815F-0540039A6320}"/>
          </ac:picMkLst>
        </pc:picChg>
        <pc:picChg chg="add mod">
          <ac:chgData name="Mishra, Bijesh" userId="f1f613f0-4343-4655-846d-d2c005c11959" providerId="ADAL" clId="{9314DDF7-5268-EF4F-A9E9-48DBEB71297D}" dt="2022-02-07T08:17:07.758" v="9705" actId="1076"/>
          <ac:picMkLst>
            <pc:docMk/>
            <pc:sldMk cId="3917313020" sldId="413"/>
            <ac:picMk id="16" creationId="{4FD55980-7321-EC42-AC1B-586DB7637BF5}"/>
          </ac:picMkLst>
        </pc:picChg>
        <pc:picChg chg="add mod">
          <ac:chgData name="Mishra, Bijesh" userId="f1f613f0-4343-4655-846d-d2c005c11959" providerId="ADAL" clId="{9314DDF7-5268-EF4F-A9E9-48DBEB71297D}" dt="2022-02-07T08:17:03.401" v="9704" actId="164"/>
          <ac:picMkLst>
            <pc:docMk/>
            <pc:sldMk cId="3917313020" sldId="413"/>
            <ac:picMk id="17" creationId="{D1D237DD-B76C-E449-8738-E3732E11CF28}"/>
          </ac:picMkLst>
        </pc:picChg>
      </pc:sldChg>
      <pc:sldChg chg="addSp delSp modSp add mod ord">
        <pc:chgData name="Mishra, Bijesh" userId="f1f613f0-4343-4655-846d-d2c005c11959" providerId="ADAL" clId="{9314DDF7-5268-EF4F-A9E9-48DBEB71297D}" dt="2022-02-07T11:02:56.726" v="11192" actId="1076"/>
        <pc:sldMkLst>
          <pc:docMk/>
          <pc:sldMk cId="2296500193" sldId="414"/>
        </pc:sldMkLst>
        <pc:spChg chg="mod">
          <ac:chgData name="Mishra, Bijesh" userId="f1f613f0-4343-4655-846d-d2c005c11959" providerId="ADAL" clId="{9314DDF7-5268-EF4F-A9E9-48DBEB71297D}" dt="2022-02-07T09:23:27.114" v="10068" actId="242"/>
          <ac:spMkLst>
            <pc:docMk/>
            <pc:sldMk cId="2296500193" sldId="414"/>
            <ac:spMk id="2" creationId="{00000000-0000-0000-0000-000000000000}"/>
          </ac:spMkLst>
        </pc:spChg>
        <pc:spChg chg="add del mod">
          <ac:chgData name="Mishra, Bijesh" userId="f1f613f0-4343-4655-846d-d2c005c11959" providerId="ADAL" clId="{9314DDF7-5268-EF4F-A9E9-48DBEB71297D}" dt="2022-02-07T08:41:37.012" v="9792" actId="478"/>
          <ac:spMkLst>
            <pc:docMk/>
            <pc:sldMk cId="2296500193" sldId="414"/>
            <ac:spMk id="5" creationId="{F9C4512B-6463-324E-9E70-1358226BA14D}"/>
          </ac:spMkLst>
        </pc:spChg>
        <pc:spChg chg="del mod">
          <ac:chgData name="Mishra, Bijesh" userId="f1f613f0-4343-4655-846d-d2c005c11959" providerId="ADAL" clId="{9314DDF7-5268-EF4F-A9E9-48DBEB71297D}" dt="2022-02-07T08:41:33.202" v="9791" actId="478"/>
          <ac:spMkLst>
            <pc:docMk/>
            <pc:sldMk cId="2296500193" sldId="414"/>
            <ac:spMk id="12" creationId="{36E52627-05D7-F34A-90C7-E5D4DD6AF790}"/>
          </ac:spMkLst>
        </pc:spChg>
        <pc:spChg chg="add mod">
          <ac:chgData name="Mishra, Bijesh" userId="f1f613f0-4343-4655-846d-d2c005c11959" providerId="ADAL" clId="{9314DDF7-5268-EF4F-A9E9-48DBEB71297D}" dt="2022-02-07T09:22:37.582" v="10042" actId="122"/>
          <ac:spMkLst>
            <pc:docMk/>
            <pc:sldMk cId="2296500193" sldId="414"/>
            <ac:spMk id="15" creationId="{3FC5DC57-189D-AD44-B106-DFFD42350570}"/>
          </ac:spMkLst>
        </pc:spChg>
        <pc:spChg chg="add mod">
          <ac:chgData name="Mishra, Bijesh" userId="f1f613f0-4343-4655-846d-d2c005c11959" providerId="ADAL" clId="{9314DDF7-5268-EF4F-A9E9-48DBEB71297D}" dt="2022-02-07T11:02:41.553" v="11191" actId="20577"/>
          <ac:spMkLst>
            <pc:docMk/>
            <pc:sldMk cId="2296500193" sldId="414"/>
            <ac:spMk id="17" creationId="{41659EA0-838F-1F43-A023-C9D667B192EB}"/>
          </ac:spMkLst>
        </pc:spChg>
        <pc:spChg chg="add mod">
          <ac:chgData name="Mishra, Bijesh" userId="f1f613f0-4343-4655-846d-d2c005c11959" providerId="ADAL" clId="{9314DDF7-5268-EF4F-A9E9-48DBEB71297D}" dt="2022-02-07T11:02:36.896" v="11187" actId="20577"/>
          <ac:spMkLst>
            <pc:docMk/>
            <pc:sldMk cId="2296500193" sldId="414"/>
            <ac:spMk id="19" creationId="{7F968ACB-E422-B042-9DC9-B999EB1C96CD}"/>
          </ac:spMkLst>
        </pc:spChg>
        <pc:grpChg chg="add mod">
          <ac:chgData name="Mishra, Bijesh" userId="f1f613f0-4343-4655-846d-d2c005c11959" providerId="ADAL" clId="{9314DDF7-5268-EF4F-A9E9-48DBEB71297D}" dt="2022-02-07T09:22:55.052" v="10052" actId="164"/>
          <ac:grpSpMkLst>
            <pc:docMk/>
            <pc:sldMk cId="2296500193" sldId="414"/>
            <ac:grpSpMk id="6" creationId="{DDA35772-3267-084C-88D7-6CB4AC8A978B}"/>
          </ac:grpSpMkLst>
        </pc:grpChg>
        <pc:grpChg chg="add mod">
          <ac:chgData name="Mishra, Bijesh" userId="f1f613f0-4343-4655-846d-d2c005c11959" providerId="ADAL" clId="{9314DDF7-5268-EF4F-A9E9-48DBEB71297D}" dt="2022-02-07T09:22:55.052" v="10052" actId="164"/>
          <ac:grpSpMkLst>
            <pc:docMk/>
            <pc:sldMk cId="2296500193" sldId="414"/>
            <ac:grpSpMk id="7" creationId="{7290FD6A-091D-7245-BCFF-48E12F5CBE79}"/>
          </ac:grpSpMkLst>
        </pc:grpChg>
        <pc:grpChg chg="add mod">
          <ac:chgData name="Mishra, Bijesh" userId="f1f613f0-4343-4655-846d-d2c005c11959" providerId="ADAL" clId="{9314DDF7-5268-EF4F-A9E9-48DBEB71297D}" dt="2022-02-07T11:02:56.726" v="11192" actId="1076"/>
          <ac:grpSpMkLst>
            <pc:docMk/>
            <pc:sldMk cId="2296500193" sldId="414"/>
            <ac:grpSpMk id="8" creationId="{AF3D1685-C4A9-1A41-B4FD-060625F226EB}"/>
          </ac:grpSpMkLst>
        </pc:grpChg>
        <pc:grpChg chg="add mod">
          <ac:chgData name="Mishra, Bijesh" userId="f1f613f0-4343-4655-846d-d2c005c11959" providerId="ADAL" clId="{9314DDF7-5268-EF4F-A9E9-48DBEB71297D}" dt="2022-02-07T09:22:55.052" v="10052" actId="164"/>
          <ac:grpSpMkLst>
            <pc:docMk/>
            <pc:sldMk cId="2296500193" sldId="414"/>
            <ac:grpSpMk id="20" creationId="{A5678C6A-681C-7145-A851-2062981F5913}"/>
          </ac:grpSpMkLst>
        </pc:grpChg>
        <pc:picChg chg="add del mod">
          <ac:chgData name="Mishra, Bijesh" userId="f1f613f0-4343-4655-846d-d2c005c11959" providerId="ADAL" clId="{9314DDF7-5268-EF4F-A9E9-48DBEB71297D}" dt="2022-02-07T08:42:33.116" v="9839" actId="478"/>
          <ac:picMkLst>
            <pc:docMk/>
            <pc:sldMk cId="2296500193" sldId="414"/>
            <ac:picMk id="10" creationId="{402E0679-8391-E942-8FBE-46FB822C37B2}"/>
          </ac:picMkLst>
        </pc:picChg>
        <pc:picChg chg="add mod">
          <ac:chgData name="Mishra, Bijesh" userId="f1f613f0-4343-4655-846d-d2c005c11959" providerId="ADAL" clId="{9314DDF7-5268-EF4F-A9E9-48DBEB71297D}" dt="2022-02-07T09:01:27.744" v="9869" actId="1035"/>
          <ac:picMkLst>
            <pc:docMk/>
            <pc:sldMk cId="2296500193" sldId="414"/>
            <ac:picMk id="14" creationId="{C02B39E3-24E1-9B4F-A947-966BDAF8648F}"/>
          </ac:picMkLst>
        </pc:picChg>
        <pc:picChg chg="add mod">
          <ac:chgData name="Mishra, Bijesh" userId="f1f613f0-4343-4655-846d-d2c005c11959" providerId="ADAL" clId="{9314DDF7-5268-EF4F-A9E9-48DBEB71297D}" dt="2022-02-07T09:23:08.438" v="10063" actId="14100"/>
          <ac:picMkLst>
            <pc:docMk/>
            <pc:sldMk cId="2296500193" sldId="414"/>
            <ac:picMk id="16" creationId="{53154A2A-A5B9-CF43-BE8D-253A6053D0DA}"/>
          </ac:picMkLst>
        </pc:picChg>
        <pc:picChg chg="add mod">
          <ac:chgData name="Mishra, Bijesh" userId="f1f613f0-4343-4655-846d-d2c005c11959" providerId="ADAL" clId="{9314DDF7-5268-EF4F-A9E9-48DBEB71297D}" dt="2022-02-07T09:21:24.499" v="10014" actId="164"/>
          <ac:picMkLst>
            <pc:docMk/>
            <pc:sldMk cId="2296500193" sldId="414"/>
            <ac:picMk id="18" creationId="{B7373063-3C8C-9941-8F86-F5D46B2FA4AD}"/>
          </ac:picMkLst>
        </pc:picChg>
      </pc:sldChg>
      <pc:sldChg chg="addSp delSp modSp add mod">
        <pc:chgData name="Mishra, Bijesh" userId="f1f613f0-4343-4655-846d-d2c005c11959" providerId="ADAL" clId="{9314DDF7-5268-EF4F-A9E9-48DBEB71297D}" dt="2022-02-07T08:20:48.181" v="9789" actId="1076"/>
        <pc:sldMkLst>
          <pc:docMk/>
          <pc:sldMk cId="648875535" sldId="415"/>
        </pc:sldMkLst>
        <pc:spChg chg="mod">
          <ac:chgData name="Mishra, Bijesh" userId="f1f613f0-4343-4655-846d-d2c005c11959" providerId="ADAL" clId="{9314DDF7-5268-EF4F-A9E9-48DBEB71297D}" dt="2022-02-07T08:20:42.199" v="9787" actId="14100"/>
          <ac:spMkLst>
            <pc:docMk/>
            <pc:sldMk cId="648875535" sldId="415"/>
            <ac:spMk id="2" creationId="{00000000-0000-0000-0000-000000000000}"/>
          </ac:spMkLst>
        </pc:spChg>
        <pc:spChg chg="add mod">
          <ac:chgData name="Mishra, Bijesh" userId="f1f613f0-4343-4655-846d-d2c005c11959" providerId="ADAL" clId="{9314DDF7-5268-EF4F-A9E9-48DBEB71297D}" dt="2022-02-07T08:19:07.892" v="9727" actId="164"/>
          <ac:spMkLst>
            <pc:docMk/>
            <pc:sldMk cId="648875535" sldId="415"/>
            <ac:spMk id="5" creationId="{3F01CB0F-0FB9-2A4B-A84B-028A45B61B8E}"/>
          </ac:spMkLst>
        </pc:spChg>
        <pc:grpChg chg="add mod">
          <ac:chgData name="Mishra, Bijesh" userId="f1f613f0-4343-4655-846d-d2c005c11959" providerId="ADAL" clId="{9314DDF7-5268-EF4F-A9E9-48DBEB71297D}" dt="2022-02-07T08:19:17.771" v="9741" actId="1038"/>
          <ac:grpSpMkLst>
            <pc:docMk/>
            <pc:sldMk cId="648875535" sldId="415"/>
            <ac:grpSpMk id="6" creationId="{93E25C02-F571-2344-9727-138AE9E5D093}"/>
          </ac:grpSpMkLst>
        </pc:grpChg>
        <pc:grpChg chg="del">
          <ac:chgData name="Mishra, Bijesh" userId="f1f613f0-4343-4655-846d-d2c005c11959" providerId="ADAL" clId="{9314DDF7-5268-EF4F-A9E9-48DBEB71297D}" dt="2022-02-07T08:18:28.299" v="9720" actId="478"/>
          <ac:grpSpMkLst>
            <pc:docMk/>
            <pc:sldMk cId="648875535" sldId="415"/>
            <ac:grpSpMk id="19" creationId="{5E2CDFAD-5679-CB4C-8258-CEB7721A1054}"/>
          </ac:grpSpMkLst>
        </pc:grpChg>
        <pc:picChg chg="add mod">
          <ac:chgData name="Mishra, Bijesh" userId="f1f613f0-4343-4655-846d-d2c005c11959" providerId="ADAL" clId="{9314DDF7-5268-EF4F-A9E9-48DBEB71297D}" dt="2022-02-07T08:20:48.181" v="9789" actId="1076"/>
          <ac:picMkLst>
            <pc:docMk/>
            <pc:sldMk cId="648875535" sldId="415"/>
            <ac:picMk id="3" creationId="{3AC21C85-A964-354B-BD01-0A45C7E8822E}"/>
          </ac:picMkLst>
        </pc:picChg>
        <pc:picChg chg="add mod">
          <ac:chgData name="Mishra, Bijesh" userId="f1f613f0-4343-4655-846d-d2c005c11959" providerId="ADAL" clId="{9314DDF7-5268-EF4F-A9E9-48DBEB71297D}" dt="2022-02-07T08:19:07.892" v="9727" actId="164"/>
          <ac:picMkLst>
            <pc:docMk/>
            <pc:sldMk cId="648875535" sldId="415"/>
            <ac:picMk id="12" creationId="{E384CB60-F2DC-C542-A05C-16F8984671DB}"/>
          </ac:picMkLst>
        </pc:picChg>
        <pc:picChg chg="del">
          <ac:chgData name="Mishra, Bijesh" userId="f1f613f0-4343-4655-846d-d2c005c11959" providerId="ADAL" clId="{9314DDF7-5268-EF4F-A9E9-48DBEB71297D}" dt="2022-02-07T08:17:47.285" v="9707" actId="478"/>
          <ac:picMkLst>
            <pc:docMk/>
            <pc:sldMk cId="648875535" sldId="415"/>
            <ac:picMk id="16" creationId="{4FD55980-7321-EC42-AC1B-586DB7637BF5}"/>
          </ac:picMkLst>
        </pc:picChg>
      </pc:sldChg>
      <pc:sldChg chg="addSp delSp modSp add mod">
        <pc:chgData name="Mishra, Bijesh" userId="f1f613f0-4343-4655-846d-d2c005c11959" providerId="ADAL" clId="{9314DDF7-5268-EF4F-A9E9-48DBEB71297D}" dt="2022-02-07T11:01:23.904" v="11123" actId="20577"/>
        <pc:sldMkLst>
          <pc:docMk/>
          <pc:sldMk cId="438981472" sldId="416"/>
        </pc:sldMkLst>
        <pc:spChg chg="del">
          <ac:chgData name="Mishra, Bijesh" userId="f1f613f0-4343-4655-846d-d2c005c11959" providerId="ADAL" clId="{9314DDF7-5268-EF4F-A9E9-48DBEB71297D}" dt="2022-02-07T09:25:43.598" v="10073" actId="478"/>
          <ac:spMkLst>
            <pc:docMk/>
            <pc:sldMk cId="438981472" sldId="416"/>
            <ac:spMk id="2" creationId="{00000000-0000-0000-0000-000000000000}"/>
          </ac:spMkLst>
        </pc:spChg>
        <pc:spChg chg="add del mod">
          <ac:chgData name="Mishra, Bijesh" userId="f1f613f0-4343-4655-846d-d2c005c11959" providerId="ADAL" clId="{9314DDF7-5268-EF4F-A9E9-48DBEB71297D}" dt="2022-02-07T09:25:47.668" v="10075" actId="478"/>
          <ac:spMkLst>
            <pc:docMk/>
            <pc:sldMk cId="438981472" sldId="416"/>
            <ac:spMk id="8" creationId="{82100AF4-46DE-7845-9D2D-731C6330292E}"/>
          </ac:spMkLst>
        </pc:spChg>
        <pc:spChg chg="add mod">
          <ac:chgData name="Mishra, Bijesh" userId="f1f613f0-4343-4655-846d-d2c005c11959" providerId="ADAL" clId="{9314DDF7-5268-EF4F-A9E9-48DBEB71297D}" dt="2022-02-07T11:01:23.904" v="11123" actId="20577"/>
          <ac:spMkLst>
            <pc:docMk/>
            <pc:sldMk cId="438981472" sldId="416"/>
            <ac:spMk id="15" creationId="{11F4BD02-15A8-294B-86EB-E078D3D137A0}"/>
          </ac:spMkLst>
        </pc:spChg>
        <pc:grpChg chg="del">
          <ac:chgData name="Mishra, Bijesh" userId="f1f613f0-4343-4655-846d-d2c005c11959" providerId="ADAL" clId="{9314DDF7-5268-EF4F-A9E9-48DBEB71297D}" dt="2022-02-07T09:25:40.778" v="10072" actId="478"/>
          <ac:grpSpMkLst>
            <pc:docMk/>
            <pc:sldMk cId="438981472" sldId="416"/>
            <ac:grpSpMk id="6" creationId="{93E25C02-F571-2344-9727-138AE9E5D093}"/>
          </ac:grpSpMkLst>
        </pc:grpChg>
        <pc:picChg chg="del">
          <ac:chgData name="Mishra, Bijesh" userId="f1f613f0-4343-4655-846d-d2c005c11959" providerId="ADAL" clId="{9314DDF7-5268-EF4F-A9E9-48DBEB71297D}" dt="2022-02-07T09:25:39.090" v="10071" actId="478"/>
          <ac:picMkLst>
            <pc:docMk/>
            <pc:sldMk cId="438981472" sldId="416"/>
            <ac:picMk id="3" creationId="{3AC21C85-A964-354B-BD01-0A45C7E8822E}"/>
          </ac:picMkLst>
        </pc:picChg>
        <pc:picChg chg="add mod">
          <ac:chgData name="Mishra, Bijesh" userId="f1f613f0-4343-4655-846d-d2c005c11959" providerId="ADAL" clId="{9314DDF7-5268-EF4F-A9E9-48DBEB71297D}" dt="2022-02-07T09:33:25.648" v="10469" actId="1036"/>
          <ac:picMkLst>
            <pc:docMk/>
            <pc:sldMk cId="438981472" sldId="416"/>
            <ac:picMk id="10" creationId="{EA6B05E7-AE0A-0E4F-B881-71A833D12FEF}"/>
          </ac:picMkLst>
        </pc:picChg>
        <pc:picChg chg="add del">
          <ac:chgData name="Mishra, Bijesh" userId="f1f613f0-4343-4655-846d-d2c005c11959" providerId="ADAL" clId="{9314DDF7-5268-EF4F-A9E9-48DBEB71297D}" dt="2022-02-07T09:26:58.628" v="10134"/>
          <ac:picMkLst>
            <pc:docMk/>
            <pc:sldMk cId="438981472" sldId="416"/>
            <ac:picMk id="14" creationId="{B39A1EDA-8856-3648-ACE8-2B6252DD3B2F}"/>
          </ac:picMkLst>
        </pc:picChg>
      </pc:sldChg>
      <pc:sldChg chg="modSp add del mod">
        <pc:chgData name="Mishra, Bijesh" userId="f1f613f0-4343-4655-846d-d2c005c11959" providerId="ADAL" clId="{9314DDF7-5268-EF4F-A9E9-48DBEB71297D}" dt="2022-02-07T11:01:13.711" v="11105" actId="2696"/>
        <pc:sldMkLst>
          <pc:docMk/>
          <pc:sldMk cId="1405674263" sldId="417"/>
        </pc:sldMkLst>
        <pc:spChg chg="mod">
          <ac:chgData name="Mishra, Bijesh" userId="f1f613f0-4343-4655-846d-d2c005c11959" providerId="ADAL" clId="{9314DDF7-5268-EF4F-A9E9-48DBEB71297D}" dt="2022-02-07T10:33:12.424" v="10985" actId="20577"/>
          <ac:spMkLst>
            <pc:docMk/>
            <pc:sldMk cId="1405674263" sldId="417"/>
            <ac:spMk id="15" creationId="{11F4BD02-15A8-294B-86EB-E078D3D137A0}"/>
          </ac:spMkLst>
        </pc:spChg>
      </pc:sldChg>
      <pc:sldChg chg="addSp delSp modSp add mod">
        <pc:chgData name="Mishra, Bijesh" userId="f1f613f0-4343-4655-846d-d2c005c11959" providerId="ADAL" clId="{9314DDF7-5268-EF4F-A9E9-48DBEB71297D}" dt="2022-02-07T09:57:23.408" v="10754" actId="14100"/>
        <pc:sldMkLst>
          <pc:docMk/>
          <pc:sldMk cId="3535444072" sldId="418"/>
        </pc:sldMkLst>
        <pc:spChg chg="mod">
          <ac:chgData name="Mishra, Bijesh" userId="f1f613f0-4343-4655-846d-d2c005c11959" providerId="ADAL" clId="{9314DDF7-5268-EF4F-A9E9-48DBEB71297D}" dt="2022-02-07T09:57:23.408" v="10754" actId="14100"/>
          <ac:spMkLst>
            <pc:docMk/>
            <pc:sldMk cId="3535444072" sldId="418"/>
            <ac:spMk id="15" creationId="{11F4BD02-15A8-294B-86EB-E078D3D137A0}"/>
          </ac:spMkLst>
        </pc:spChg>
        <pc:picChg chg="add mod">
          <ac:chgData name="Mishra, Bijesh" userId="f1f613f0-4343-4655-846d-d2c005c11959" providerId="ADAL" clId="{9314DDF7-5268-EF4F-A9E9-48DBEB71297D}" dt="2022-02-07T09:57:11.093" v="10753" actId="1038"/>
          <ac:picMkLst>
            <pc:docMk/>
            <pc:sldMk cId="3535444072" sldId="418"/>
            <ac:picMk id="2" creationId="{E1DA6808-CB13-2F4A-9309-B500874D5663}"/>
          </ac:picMkLst>
        </pc:picChg>
        <pc:picChg chg="del">
          <ac:chgData name="Mishra, Bijesh" userId="f1f613f0-4343-4655-846d-d2c005c11959" providerId="ADAL" clId="{9314DDF7-5268-EF4F-A9E9-48DBEB71297D}" dt="2022-02-07T09:37:30.223" v="10472" actId="478"/>
          <ac:picMkLst>
            <pc:docMk/>
            <pc:sldMk cId="3535444072" sldId="418"/>
            <ac:picMk id="10" creationId="{EA6B05E7-AE0A-0E4F-B881-71A833D12FEF}"/>
          </ac:picMkLst>
        </pc:picChg>
      </pc:sldChg>
      <pc:sldChg chg="addSp delSp modSp add mod">
        <pc:chgData name="Mishra, Bijesh" userId="f1f613f0-4343-4655-846d-d2c005c11959" providerId="ADAL" clId="{9314DDF7-5268-EF4F-A9E9-48DBEB71297D}" dt="2022-02-07T10:36:34.990" v="11104" actId="1076"/>
        <pc:sldMkLst>
          <pc:docMk/>
          <pc:sldMk cId="1138652281" sldId="419"/>
        </pc:sldMkLst>
        <pc:spChg chg="mod">
          <ac:chgData name="Mishra, Bijesh" userId="f1f613f0-4343-4655-846d-d2c005c11959" providerId="ADAL" clId="{9314DDF7-5268-EF4F-A9E9-48DBEB71297D}" dt="2022-02-07T10:35:23.203" v="11102" actId="20577"/>
          <ac:spMkLst>
            <pc:docMk/>
            <pc:sldMk cId="1138652281" sldId="419"/>
            <ac:spMk id="15" creationId="{11F4BD02-15A8-294B-86EB-E078D3D137A0}"/>
          </ac:spMkLst>
        </pc:spChg>
        <pc:picChg chg="del">
          <ac:chgData name="Mishra, Bijesh" userId="f1f613f0-4343-4655-846d-d2c005c11959" providerId="ADAL" clId="{9314DDF7-5268-EF4F-A9E9-48DBEB71297D}" dt="2022-02-07T10:32:06.608" v="10917" actId="478"/>
          <ac:picMkLst>
            <pc:docMk/>
            <pc:sldMk cId="1138652281" sldId="419"/>
            <ac:picMk id="2" creationId="{E1DA6808-CB13-2F4A-9309-B500874D5663}"/>
          </ac:picMkLst>
        </pc:picChg>
        <pc:picChg chg="add mod">
          <ac:chgData name="Mishra, Bijesh" userId="f1f613f0-4343-4655-846d-d2c005c11959" providerId="ADAL" clId="{9314DDF7-5268-EF4F-A9E9-48DBEB71297D}" dt="2022-02-07T10:36:34.990" v="11104" actId="1076"/>
          <ac:picMkLst>
            <pc:docMk/>
            <pc:sldMk cId="1138652281" sldId="419"/>
            <ac:picMk id="3" creationId="{8C11DF2D-8623-A340-81B0-D7D7D3BD252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9DCDA9-BB52-DBAF-A28D-6C04C4D8A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A859D-CD82-E186-98DE-E10A0EE626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E0E7C-DB67-E840-A81E-A35E9A1DD6EF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DEF71-D6F7-A7BB-3C1B-CBC4306DEB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F61C7-FDB0-A7ED-CFE6-62764B6090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3654B-166B-E94B-93CA-C170FB7D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261D-E8BE-4A6E-A9FE-3744DDDA0EA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A3E4E-250B-4BCB-A9A4-87DB19BC0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A3E4E-250B-4BCB-A9A4-87DB19BC0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A3E4E-250B-4BCB-A9A4-87DB19BC06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30DE3-07A7-4928-B65D-14EDEB773370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9C19-6C65-4E48-8E94-03F2F1472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7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mailto:bjs.misra@gmail.com" TargetMode="External"/><Relationship Id="rId4" Type="http://schemas.openxmlformats.org/officeDocument/2006/relationships/hyperlink" Target="mailto:bijesh.mishra@okstate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7BA30FA-3DF1-4C47-90A5-C8B4A12A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8131" y="2234164"/>
            <a:ext cx="8295736" cy="39428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Cambria" panose="02040503050406030204" pitchFamily="18" charset="0"/>
              </a:rPr>
              <a:t>Bijesh Mishra, PhD Candidate</a:t>
            </a:r>
          </a:p>
          <a:p>
            <a:pPr>
              <a:lnSpc>
                <a:spcPct val="100000"/>
              </a:lnSpc>
            </a:pPr>
            <a:endParaRPr lang="en-US" sz="2000" b="1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ambria" panose="02040503050406030204" pitchFamily="18" charset="0"/>
              </a:rPr>
              <a:t>Dissertation Committee Members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</a:rPr>
              <a:t>Omkar Joshi, Ph.D. (Chair), Rodney Will, Ph.D. (PI),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Cambria" panose="02040503050406030204" pitchFamily="18" charset="0"/>
              </a:rPr>
              <a:t>Lixia</a:t>
            </a:r>
            <a:r>
              <a:rPr lang="en-US" sz="2000" dirty="0">
                <a:latin typeface="Cambria" panose="02040503050406030204" pitchFamily="18" charset="0"/>
              </a:rPr>
              <a:t> Lambert, Ph.D., Binod </a:t>
            </a:r>
            <a:r>
              <a:rPr lang="en-US" sz="2000" dirty="0" err="1">
                <a:latin typeface="Cambria" panose="02040503050406030204" pitchFamily="18" charset="0"/>
              </a:rPr>
              <a:t>Chapagain</a:t>
            </a:r>
            <a:r>
              <a:rPr lang="en-US" sz="2000" dirty="0">
                <a:latin typeface="Cambria" panose="02040503050406030204" pitchFamily="18" charset="0"/>
              </a:rPr>
              <a:t>, Ph.D.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</a:rPr>
              <a:t>Department of Natural Resource Ecology and Management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</a:rPr>
              <a:t>Oklahoma State University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</a:rPr>
              <a:t>07/07/2022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B42B660-D0D3-AD45-AD4E-2B4F9D6086C8}"/>
              </a:ext>
            </a:extLst>
          </p:cNvPr>
          <p:cNvSpPr txBox="1">
            <a:spLocks/>
          </p:cNvSpPr>
          <p:nvPr/>
        </p:nvSpPr>
        <p:spPr>
          <a:xfrm>
            <a:off x="138614" y="79046"/>
            <a:ext cx="11932527" cy="1798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latin typeface="Cambria" panose="02040503050406030204" pitchFamily="18" charset="0"/>
              </a:rPr>
              <a:t>Economics and Human Dimension of Active Management of Forest-grassland Ecotone in South-central USA under Changing Climate</a:t>
            </a:r>
            <a:endParaRPr lang="en-US" sz="4000" kern="1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7" name="Subtitle 10">
            <a:extLst>
              <a:ext uri="{FF2B5EF4-FFF2-40B4-BE49-F238E27FC236}">
                <a16:creationId xmlns:a16="http://schemas.microsoft.com/office/drawing/2014/main" id="{AE9F2843-A89A-BA4A-AA3E-A54ACC50035A}"/>
              </a:ext>
            </a:extLst>
          </p:cNvPr>
          <p:cNvSpPr txBox="1">
            <a:spLocks/>
          </p:cNvSpPr>
          <p:nvPr/>
        </p:nvSpPr>
        <p:spPr>
          <a:xfrm>
            <a:off x="10033002" y="5748871"/>
            <a:ext cx="2029425" cy="1002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b="1" dirty="0">
                <a:latin typeface="Cambria" panose="02040503050406030204" pitchFamily="18" charset="0"/>
              </a:rPr>
              <a:t>Correspondence: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bijesh.mishra@okstate.edu</a:t>
            </a:r>
            <a:r>
              <a:rPr lang="en-US" sz="1200" dirty="0">
                <a:latin typeface="Cambria" panose="02040503050406030204" pitchFamily="18" charset="0"/>
              </a:rPr>
              <a:t>; </a:t>
            </a:r>
            <a:r>
              <a:rPr lang="en-US" sz="1200" dirty="0">
                <a:latin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bjs.misra@gmail.com</a:t>
            </a:r>
            <a:r>
              <a:rPr lang="en-US" sz="1200" dirty="0">
                <a:latin typeface="Cambria" panose="02040503050406030204" pitchFamily="18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5083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C5E3DC-966C-1044-B5BF-BB63D72C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20" y="154604"/>
            <a:ext cx="1977571" cy="6548791"/>
          </a:xfrm>
        </p:spPr>
        <p:txBody>
          <a:bodyPr vert="vert270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latin typeface="Cambria" panose="02040503050406030204" pitchFamily="18" charset="0"/>
              </a:rPr>
              <a:t>Method: Timber Volume Simulation</a:t>
            </a:r>
            <a:endParaRPr lang="en-US" sz="4000" kern="1200" dirty="0">
              <a:latin typeface="Cambria" panose="02040503050406030204" pitchFamily="18" charset="0"/>
            </a:endParaRPr>
          </a:p>
        </p:txBody>
      </p:sp>
      <p:grpSp>
        <p:nvGrpSpPr>
          <p:cNvPr id="52" name="Group 4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7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/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846FC9AE-D320-1AB6-A8C1-89A57D1454C3}"/>
              </a:ext>
            </a:extLst>
          </p:cNvPr>
          <p:cNvGrpSpPr/>
          <p:nvPr/>
        </p:nvGrpSpPr>
        <p:grpSpPr>
          <a:xfrm>
            <a:off x="2455119" y="973948"/>
            <a:ext cx="7959004" cy="4541673"/>
            <a:chOff x="2157578" y="368511"/>
            <a:chExt cx="7816498" cy="4541673"/>
          </a:xfrm>
        </p:grpSpPr>
        <p:cxnSp>
          <p:nvCxnSpPr>
            <p:cNvPr id="62" name="Elbow Connector 116">
              <a:extLst>
                <a:ext uri="{FF2B5EF4-FFF2-40B4-BE49-F238E27FC236}">
                  <a16:creationId xmlns:a16="http://schemas.microsoft.com/office/drawing/2014/main" id="{80C65B14-BAE6-417F-3D46-19F4A39B789F}"/>
                </a:ext>
              </a:extLst>
            </p:cNvPr>
            <p:cNvCxnSpPr>
              <a:cxnSpLocks/>
              <a:stCxn id="3" idx="7"/>
              <a:endCxn id="124" idx="1"/>
            </p:cNvCxnSpPr>
            <p:nvPr/>
          </p:nvCxnSpPr>
          <p:spPr>
            <a:xfrm rot="5400000" flipH="1" flipV="1">
              <a:off x="6885764" y="769329"/>
              <a:ext cx="508607" cy="120651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E163BBE8-4204-7C7A-9599-2AFA31D1EF1E}"/>
                </a:ext>
              </a:extLst>
            </p:cNvPr>
            <p:cNvGrpSpPr/>
            <p:nvPr/>
          </p:nvGrpSpPr>
          <p:grpSpPr>
            <a:xfrm>
              <a:off x="2157578" y="368511"/>
              <a:ext cx="7816498" cy="4541673"/>
              <a:chOff x="2157578" y="368511"/>
              <a:chExt cx="7816498" cy="4541673"/>
            </a:xfrm>
          </p:grpSpPr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ABDBCBF5-BDEC-9442-DC40-04C833F55D9C}"/>
                  </a:ext>
                </a:extLst>
              </p:cNvPr>
              <p:cNvGrpSpPr/>
              <p:nvPr/>
            </p:nvGrpSpPr>
            <p:grpSpPr>
              <a:xfrm>
                <a:off x="2157578" y="368511"/>
                <a:ext cx="7816498" cy="4541673"/>
                <a:chOff x="3073405" y="93766"/>
                <a:chExt cx="7356116" cy="4755552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B1011C34-F74B-D861-58D9-95B1FA8C19FE}"/>
                    </a:ext>
                  </a:extLst>
                </p:cNvPr>
                <p:cNvSpPr/>
                <p:nvPr/>
              </p:nvSpPr>
              <p:spPr>
                <a:xfrm>
                  <a:off x="3073405" y="93766"/>
                  <a:ext cx="7356116" cy="475555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01" name="Group 500">
                  <a:extLst>
                    <a:ext uri="{FF2B5EF4-FFF2-40B4-BE49-F238E27FC236}">
                      <a16:creationId xmlns:a16="http://schemas.microsoft.com/office/drawing/2014/main" id="{61E0B27D-313E-663A-4473-75B84B2B2480}"/>
                    </a:ext>
                  </a:extLst>
                </p:cNvPr>
                <p:cNvGrpSpPr/>
                <p:nvPr/>
              </p:nvGrpSpPr>
              <p:grpSpPr>
                <a:xfrm>
                  <a:off x="3129955" y="205586"/>
                  <a:ext cx="7238639" cy="4516421"/>
                  <a:chOff x="3129955" y="115154"/>
                  <a:chExt cx="7238639" cy="4516421"/>
                </a:xfrm>
              </p:grpSpPr>
              <p:grpSp>
                <p:nvGrpSpPr>
                  <p:cNvPr id="499" name="Group 498">
                    <a:extLst>
                      <a:ext uri="{FF2B5EF4-FFF2-40B4-BE49-F238E27FC236}">
                        <a16:creationId xmlns:a16="http://schemas.microsoft.com/office/drawing/2014/main" id="{D725A6E7-647D-D176-FAA5-0D587442C9E3}"/>
                      </a:ext>
                    </a:extLst>
                  </p:cNvPr>
                  <p:cNvGrpSpPr/>
                  <p:nvPr/>
                </p:nvGrpSpPr>
                <p:grpSpPr>
                  <a:xfrm>
                    <a:off x="3129955" y="115154"/>
                    <a:ext cx="7238639" cy="4419407"/>
                    <a:chOff x="3127240" y="436597"/>
                    <a:chExt cx="7238639" cy="4419407"/>
                  </a:xfrm>
                </p:grpSpPr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F1190040-0762-A68C-6041-041EF693BF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91671" y="2836913"/>
                      <a:ext cx="479609" cy="3706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p:txBody>
                </p: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F6B4082D-EB78-70DF-438A-B7A35534BF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7240" y="3584726"/>
                      <a:ext cx="3055386" cy="3706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Ring Width Indices (RWI)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9034A2B9-CE14-7F33-C1C8-3A9BA4011B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8908" y="863223"/>
                      <a:ext cx="1453947" cy="64454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DBH, </a:t>
                      </a:r>
                    </a:p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plot</a:t>
                      </a: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2F2CC65E-E8D5-DEB6-C66C-520F926DD3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0936" y="2604009"/>
                      <a:ext cx="2624943" cy="119240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tuning and validation</a:t>
                      </a:r>
                    </a:p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basal area from 1985, 2014, and 2018 (Adhikari et al., 2021; Feltrin et al., 2016).</a:t>
                      </a:r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D033E972-ADF4-D962-0BF4-E6E3DE28E0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43217" y="1561375"/>
                      <a:ext cx="1869442" cy="64454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Oak mortalities </a:t>
                      </a:r>
                    </a:p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Masters et al. (2006)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6BFE7A0-DAAD-3AC4-4A3A-159EF01B81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8908" y="2252400"/>
                      <a:ext cx="1727635" cy="3706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Prescribed burning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17D1C703-6D26-4179-58C6-55C14BDA58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4974" y="2712690"/>
                      <a:ext cx="1774402" cy="3706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Hardwood thinning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4828EC1C-DC4B-F537-1E0D-E2999A773D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7482" y="436597"/>
                      <a:ext cx="1444020" cy="3706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Pine harvesting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9B766C61-C5CE-EC57-0EAB-B9D0685116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5792" y="3152429"/>
                      <a:ext cx="1861899" cy="3706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regeneration</a:t>
                      </a:r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7A384ACD-0590-B74A-89CE-EC86D55E5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7445" y="650623"/>
                      <a:ext cx="1451925" cy="91847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Output:</a:t>
                      </a:r>
                    </a:p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Basal Area</a:t>
                      </a:r>
                    </a:p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Timber Volume</a:t>
                      </a:r>
                    </a:p>
                  </p:txBody>
                </p: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D66D74E8-25E2-6EF6-0DAF-F00C227AAC9C}"/>
                        </a:ext>
                      </a:extLst>
                    </p:cNvPr>
                    <p:cNvCxnSpPr>
                      <a:cxnSpLocks/>
                      <a:stCxn id="55" idx="3"/>
                    </p:cNvCxnSpPr>
                    <p:nvPr/>
                  </p:nvCxnSpPr>
                  <p:spPr>
                    <a:xfrm>
                      <a:off x="5012659" y="1883646"/>
                      <a:ext cx="808326" cy="576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Elbow Connector 89">
                      <a:extLst>
                        <a:ext uri="{FF2B5EF4-FFF2-40B4-BE49-F238E27FC236}">
                          <a16:creationId xmlns:a16="http://schemas.microsoft.com/office/drawing/2014/main" id="{9015BB35-51A9-D4DE-D516-E59579FBA1B5}"/>
                        </a:ext>
                      </a:extLst>
                    </p:cNvPr>
                    <p:cNvCxnSpPr>
                      <a:cxnSpLocks/>
                      <a:stCxn id="57" idx="3"/>
                      <a:endCxn id="3" idx="3"/>
                    </p:cNvCxnSpPr>
                    <p:nvPr/>
                  </p:nvCxnSpPr>
                  <p:spPr>
                    <a:xfrm flipV="1">
                      <a:off x="4929376" y="2483187"/>
                      <a:ext cx="1102509" cy="414810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Elbow Connector 111">
                      <a:extLst>
                        <a:ext uri="{FF2B5EF4-FFF2-40B4-BE49-F238E27FC236}">
                          <a16:creationId xmlns:a16="http://schemas.microsoft.com/office/drawing/2014/main" id="{AC65D544-6D72-C6B7-BFB5-E5F7E8F7699D}"/>
                        </a:ext>
                      </a:extLst>
                    </p:cNvPr>
                    <p:cNvCxnSpPr>
                      <a:cxnSpLocks/>
                      <a:stCxn id="59" idx="3"/>
                    </p:cNvCxnSpPr>
                    <p:nvPr/>
                  </p:nvCxnSpPr>
                  <p:spPr>
                    <a:xfrm flipV="1">
                      <a:off x="5017691" y="2623011"/>
                      <a:ext cx="1311737" cy="714724"/>
                    </a:xfrm>
                    <a:prstGeom prst="bentConnector3">
                      <a:avLst>
                        <a:gd name="adj1" fmla="val 100347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Elbow Connector 116">
                      <a:extLst>
                        <a:ext uri="{FF2B5EF4-FFF2-40B4-BE49-F238E27FC236}">
                          <a16:creationId xmlns:a16="http://schemas.microsoft.com/office/drawing/2014/main" id="{402737AF-1747-E9E7-E104-B1217B09CDE2}"/>
                        </a:ext>
                      </a:extLst>
                    </p:cNvPr>
                    <p:cNvCxnSpPr>
                      <a:cxnSpLocks/>
                      <a:stCxn id="58" idx="3"/>
                      <a:endCxn id="3" idx="0"/>
                    </p:cNvCxnSpPr>
                    <p:nvPr/>
                  </p:nvCxnSpPr>
                  <p:spPr>
                    <a:xfrm>
                      <a:off x="4571502" y="621903"/>
                      <a:ext cx="2040435" cy="846385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Arrow Connector 133">
                      <a:extLst>
                        <a:ext uri="{FF2B5EF4-FFF2-40B4-BE49-F238E27FC236}">
                          <a16:creationId xmlns:a16="http://schemas.microsoft.com/office/drawing/2014/main" id="{948FE164-342B-6ED9-166A-C734DDF49BCE}"/>
                        </a:ext>
                      </a:extLst>
                    </p:cNvPr>
                    <p:cNvCxnSpPr>
                      <a:cxnSpLocks/>
                      <a:stCxn id="53" idx="2"/>
                      <a:endCxn id="186" idx="1"/>
                    </p:cNvCxnSpPr>
                    <p:nvPr/>
                  </p:nvCxnSpPr>
                  <p:spPr>
                    <a:xfrm>
                      <a:off x="9053408" y="3796410"/>
                      <a:ext cx="4968" cy="69743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Elbow Connector 137">
                      <a:extLst>
                        <a:ext uri="{FF2B5EF4-FFF2-40B4-BE49-F238E27FC236}">
                          <a16:creationId xmlns:a16="http://schemas.microsoft.com/office/drawing/2014/main" id="{364C8399-DFF2-F9F9-D5E7-3DBA6EED1D37}"/>
                        </a:ext>
                      </a:extLst>
                    </p:cNvPr>
                    <p:cNvCxnSpPr>
                      <a:cxnSpLocks/>
                      <a:stCxn id="53" idx="1"/>
                      <a:endCxn id="3" idx="5"/>
                    </p:cNvCxnSpPr>
                    <p:nvPr/>
                  </p:nvCxnSpPr>
                  <p:spPr>
                    <a:xfrm rot="10800000">
                      <a:off x="7191990" y="2483188"/>
                      <a:ext cx="548947" cy="717023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3E4F1513-B8AB-60E3-E70F-9B12E28EBE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3435" y="3890457"/>
                      <a:ext cx="471585" cy="3706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p:txBody>
                </p:sp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10E09857-D2D3-57BA-1CB3-DA42017FAC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9126" y="4485393"/>
                      <a:ext cx="1428617" cy="370611"/>
                    </a:xfrm>
                    <a:custGeom>
                      <a:avLst/>
                      <a:gdLst>
                        <a:gd name="connsiteX0" fmla="*/ 0 w 1423546"/>
                        <a:gd name="connsiteY0" fmla="*/ 0 h 369332"/>
                        <a:gd name="connsiteX1" fmla="*/ 1423546 w 1423546"/>
                        <a:gd name="connsiteY1" fmla="*/ 0 h 369332"/>
                        <a:gd name="connsiteX2" fmla="*/ 1423546 w 1423546"/>
                        <a:gd name="connsiteY2" fmla="*/ 369332 h 369332"/>
                        <a:gd name="connsiteX3" fmla="*/ 0 w 1423546"/>
                        <a:gd name="connsiteY3" fmla="*/ 369332 h 369332"/>
                        <a:gd name="connsiteX4" fmla="*/ 0 w 1423546"/>
                        <a:gd name="connsiteY4" fmla="*/ 0 h 369332"/>
                        <a:gd name="connsiteX0" fmla="*/ 0 w 1423546"/>
                        <a:gd name="connsiteY0" fmla="*/ 0 h 380958"/>
                        <a:gd name="connsiteX1" fmla="*/ 1423546 w 1423546"/>
                        <a:gd name="connsiteY1" fmla="*/ 0 h 380958"/>
                        <a:gd name="connsiteX2" fmla="*/ 1423546 w 1423546"/>
                        <a:gd name="connsiteY2" fmla="*/ 369332 h 380958"/>
                        <a:gd name="connsiteX3" fmla="*/ 1063646 w 1423546"/>
                        <a:gd name="connsiteY3" fmla="*/ 380958 h 380958"/>
                        <a:gd name="connsiteX4" fmla="*/ 0 w 1423546"/>
                        <a:gd name="connsiteY4" fmla="*/ 369332 h 380958"/>
                        <a:gd name="connsiteX5" fmla="*/ 0 w 1423546"/>
                        <a:gd name="connsiteY5" fmla="*/ 0 h 380958"/>
                        <a:gd name="connsiteX0" fmla="*/ 0 w 1423546"/>
                        <a:gd name="connsiteY0" fmla="*/ 0 h 380958"/>
                        <a:gd name="connsiteX1" fmla="*/ 674179 w 1423546"/>
                        <a:gd name="connsiteY1" fmla="*/ 8424 h 380958"/>
                        <a:gd name="connsiteX2" fmla="*/ 1423546 w 1423546"/>
                        <a:gd name="connsiteY2" fmla="*/ 0 h 380958"/>
                        <a:gd name="connsiteX3" fmla="*/ 1423546 w 1423546"/>
                        <a:gd name="connsiteY3" fmla="*/ 369332 h 380958"/>
                        <a:gd name="connsiteX4" fmla="*/ 1063646 w 1423546"/>
                        <a:gd name="connsiteY4" fmla="*/ 380958 h 380958"/>
                        <a:gd name="connsiteX5" fmla="*/ 0 w 1423546"/>
                        <a:gd name="connsiteY5" fmla="*/ 369332 h 380958"/>
                        <a:gd name="connsiteX6" fmla="*/ 0 w 1423546"/>
                        <a:gd name="connsiteY6" fmla="*/ 0 h 380958"/>
                        <a:gd name="connsiteX0" fmla="*/ 0 w 1423546"/>
                        <a:gd name="connsiteY0" fmla="*/ 0 h 369332"/>
                        <a:gd name="connsiteX1" fmla="*/ 674179 w 1423546"/>
                        <a:gd name="connsiteY1" fmla="*/ 8424 h 369332"/>
                        <a:gd name="connsiteX2" fmla="*/ 1423546 w 1423546"/>
                        <a:gd name="connsiteY2" fmla="*/ 0 h 369332"/>
                        <a:gd name="connsiteX3" fmla="*/ 1423546 w 1423546"/>
                        <a:gd name="connsiteY3" fmla="*/ 369332 h 369332"/>
                        <a:gd name="connsiteX4" fmla="*/ 1063646 w 1423546"/>
                        <a:gd name="connsiteY4" fmla="*/ 363705 h 369332"/>
                        <a:gd name="connsiteX5" fmla="*/ 0 w 1423546"/>
                        <a:gd name="connsiteY5" fmla="*/ 369332 h 369332"/>
                        <a:gd name="connsiteX6" fmla="*/ 0 w 1423546"/>
                        <a:gd name="connsiteY6" fmla="*/ 0 h 369332"/>
                        <a:gd name="connsiteX0" fmla="*/ 0 w 1423546"/>
                        <a:gd name="connsiteY0" fmla="*/ 0 h 369332"/>
                        <a:gd name="connsiteX1" fmla="*/ 674179 w 1423546"/>
                        <a:gd name="connsiteY1" fmla="*/ 8424 h 369332"/>
                        <a:gd name="connsiteX2" fmla="*/ 1423546 w 1423546"/>
                        <a:gd name="connsiteY2" fmla="*/ 0 h 369332"/>
                        <a:gd name="connsiteX3" fmla="*/ 1423546 w 1423546"/>
                        <a:gd name="connsiteY3" fmla="*/ 369332 h 369332"/>
                        <a:gd name="connsiteX4" fmla="*/ 1063646 w 1423546"/>
                        <a:gd name="connsiteY4" fmla="*/ 363705 h 369332"/>
                        <a:gd name="connsiteX5" fmla="*/ 299729 w 1423546"/>
                        <a:gd name="connsiteY5" fmla="*/ 364823 h 369332"/>
                        <a:gd name="connsiteX6" fmla="*/ 0 w 1423546"/>
                        <a:gd name="connsiteY6" fmla="*/ 369332 h 369332"/>
                        <a:gd name="connsiteX7" fmla="*/ 0 w 1423546"/>
                        <a:gd name="connsiteY7" fmla="*/ 0 h 369332"/>
                        <a:gd name="connsiteX0" fmla="*/ 5071 w 1428617"/>
                        <a:gd name="connsiteY0" fmla="*/ 0 h 369332"/>
                        <a:gd name="connsiteX1" fmla="*/ 679250 w 1428617"/>
                        <a:gd name="connsiteY1" fmla="*/ 8424 h 369332"/>
                        <a:gd name="connsiteX2" fmla="*/ 1428617 w 1428617"/>
                        <a:gd name="connsiteY2" fmla="*/ 0 h 369332"/>
                        <a:gd name="connsiteX3" fmla="*/ 1428617 w 1428617"/>
                        <a:gd name="connsiteY3" fmla="*/ 369332 h 369332"/>
                        <a:gd name="connsiteX4" fmla="*/ 1068717 w 1428617"/>
                        <a:gd name="connsiteY4" fmla="*/ 363705 h 369332"/>
                        <a:gd name="connsiteX5" fmla="*/ 304800 w 1428617"/>
                        <a:gd name="connsiteY5" fmla="*/ 364823 h 369332"/>
                        <a:gd name="connsiteX6" fmla="*/ 5071 w 1428617"/>
                        <a:gd name="connsiteY6" fmla="*/ 369332 h 369332"/>
                        <a:gd name="connsiteX7" fmla="*/ 0 w 1428617"/>
                        <a:gd name="connsiteY7" fmla="*/ 186544 h 369332"/>
                        <a:gd name="connsiteX8" fmla="*/ 5071 w 1428617"/>
                        <a:gd name="connsiteY8" fmla="*/ 0 h 369332"/>
                        <a:gd name="connsiteX0" fmla="*/ 5071 w 1428617"/>
                        <a:gd name="connsiteY0" fmla="*/ 0 h 369332"/>
                        <a:gd name="connsiteX1" fmla="*/ 679250 w 1428617"/>
                        <a:gd name="connsiteY1" fmla="*/ 8424 h 369332"/>
                        <a:gd name="connsiteX2" fmla="*/ 1428617 w 1428617"/>
                        <a:gd name="connsiteY2" fmla="*/ 0 h 369332"/>
                        <a:gd name="connsiteX3" fmla="*/ 1428617 w 1428617"/>
                        <a:gd name="connsiteY3" fmla="*/ 369332 h 369332"/>
                        <a:gd name="connsiteX4" fmla="*/ 1068717 w 1428617"/>
                        <a:gd name="connsiteY4" fmla="*/ 363705 h 369332"/>
                        <a:gd name="connsiteX5" fmla="*/ 665493 w 1428617"/>
                        <a:gd name="connsiteY5" fmla="*/ 369316 h 369332"/>
                        <a:gd name="connsiteX6" fmla="*/ 304800 w 1428617"/>
                        <a:gd name="connsiteY6" fmla="*/ 364823 h 369332"/>
                        <a:gd name="connsiteX7" fmla="*/ 5071 w 1428617"/>
                        <a:gd name="connsiteY7" fmla="*/ 369332 h 369332"/>
                        <a:gd name="connsiteX8" fmla="*/ 0 w 1428617"/>
                        <a:gd name="connsiteY8" fmla="*/ 186544 h 369332"/>
                        <a:gd name="connsiteX9" fmla="*/ 5071 w 1428617"/>
                        <a:gd name="connsiteY9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428617" h="369332">
                          <a:moveTo>
                            <a:pt x="5071" y="0"/>
                          </a:moveTo>
                          <a:lnTo>
                            <a:pt x="679250" y="8424"/>
                          </a:lnTo>
                          <a:lnTo>
                            <a:pt x="1428617" y="0"/>
                          </a:lnTo>
                          <a:lnTo>
                            <a:pt x="1428617" y="369332"/>
                          </a:lnTo>
                          <a:lnTo>
                            <a:pt x="1068717" y="363705"/>
                          </a:lnTo>
                          <a:lnTo>
                            <a:pt x="665493" y="369316"/>
                          </a:lnTo>
                          <a:lnTo>
                            <a:pt x="304800" y="364823"/>
                          </a:lnTo>
                          <a:lnTo>
                            <a:pt x="5071" y="369332"/>
                          </a:lnTo>
                          <a:lnTo>
                            <a:pt x="0" y="186544"/>
                          </a:lnTo>
                          <a:lnTo>
                            <a:pt x="5071" y="0"/>
                          </a:lnTo>
                          <a:close/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output </a:t>
                      </a:r>
                    </a:p>
                  </p:txBody>
                </p:sp>
                <p:cxnSp>
                  <p:nvCxnSpPr>
                    <p:cNvPr id="209" name="Straight Arrow Connector 208">
                      <a:extLst>
                        <a:ext uri="{FF2B5EF4-FFF2-40B4-BE49-F238E27FC236}">
                          <a16:creationId xmlns:a16="http://schemas.microsoft.com/office/drawing/2014/main" id="{0F32045B-5208-B831-D0C6-E36DF53312E4}"/>
                        </a:ext>
                      </a:extLst>
                    </p:cNvPr>
                    <p:cNvCxnSpPr>
                      <a:cxnSpLocks/>
                      <a:stCxn id="124" idx="2"/>
                      <a:endCxn id="53" idx="0"/>
                    </p:cNvCxnSpPr>
                    <p:nvPr/>
                  </p:nvCxnSpPr>
                  <p:spPr>
                    <a:xfrm>
                      <a:off x="9053408" y="1569094"/>
                      <a:ext cx="0" cy="103491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Elbow Connector 247">
                      <a:extLst>
                        <a:ext uri="{FF2B5EF4-FFF2-40B4-BE49-F238E27FC236}">
                          <a16:creationId xmlns:a16="http://schemas.microsoft.com/office/drawing/2014/main" id="{57EBF384-DEDA-0E31-83CB-AB37E8E9E3FF}"/>
                        </a:ext>
                      </a:extLst>
                    </p:cNvPr>
                    <p:cNvCxnSpPr>
                      <a:cxnSpLocks/>
                      <a:stCxn id="6" idx="3"/>
                      <a:endCxn id="3" idx="4"/>
                    </p:cNvCxnSpPr>
                    <p:nvPr/>
                  </p:nvCxnSpPr>
                  <p:spPr>
                    <a:xfrm flipV="1">
                      <a:off x="6182626" y="2657316"/>
                      <a:ext cx="429312" cy="1112716"/>
                    </a:xfrm>
                    <a:prstGeom prst="bentConnector2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Straight Arrow Connector 448">
                      <a:extLst>
                        <a:ext uri="{FF2B5EF4-FFF2-40B4-BE49-F238E27FC236}">
                          <a16:creationId xmlns:a16="http://schemas.microsoft.com/office/drawing/2014/main" id="{74E1D5D4-F099-A171-71E0-CD7634E2D345}"/>
                        </a:ext>
                      </a:extLst>
                    </p:cNvPr>
                    <p:cNvCxnSpPr>
                      <a:cxnSpLocks/>
                      <a:stCxn id="56" idx="3"/>
                    </p:cNvCxnSpPr>
                    <p:nvPr/>
                  </p:nvCxnSpPr>
                  <p:spPr>
                    <a:xfrm flipV="1">
                      <a:off x="4866543" y="2405023"/>
                      <a:ext cx="1073440" cy="3268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0" name="TextBox 499">
                    <a:extLst>
                      <a:ext uri="{FF2B5EF4-FFF2-40B4-BE49-F238E27FC236}">
                        <a16:creationId xmlns:a16="http://schemas.microsoft.com/office/drawing/2014/main" id="{58E153E7-1E55-2E08-6D14-A9284265D5ED}"/>
                      </a:ext>
                    </a:extLst>
                  </p:cNvPr>
                  <p:cNvSpPr txBox="1"/>
                  <p:nvPr/>
                </p:nvSpPr>
                <p:spPr>
                  <a:xfrm>
                    <a:off x="3157689" y="3987034"/>
                    <a:ext cx="4983393" cy="644541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This procedure was repeated for Control, HT, HT2, HT3, and HT4 stands by adjusting parameters.</a:t>
                    </a:r>
                  </a:p>
                </p:txBody>
              </p:sp>
            </p:grp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5832B33-EB65-C108-3EFD-3E975751F4C9}"/>
                  </a:ext>
                </a:extLst>
              </p:cNvPr>
              <p:cNvSpPr/>
              <p:nvPr/>
            </p:nvSpPr>
            <p:spPr>
              <a:xfrm>
                <a:off x="5048796" y="1460593"/>
                <a:ext cx="1743315" cy="11355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Forest</a:t>
                </a:r>
              </a:p>
              <a:p>
                <a:pPr algn="ctr"/>
                <a:r>
                  <a:rPr lang="en-US" sz="17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Vegetation</a:t>
                </a:r>
              </a:p>
              <a:p>
                <a:pPr algn="ctr"/>
                <a:r>
                  <a:rPr lang="en-US" sz="17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Simulator (FVS)</a:t>
                </a:r>
              </a:p>
            </p:txBody>
          </p:sp>
          <p:cxnSp>
            <p:nvCxnSpPr>
              <p:cNvPr id="478" name="Elbow Connector 116">
                <a:extLst>
                  <a:ext uri="{FF2B5EF4-FFF2-40B4-BE49-F238E27FC236}">
                    <a16:creationId xmlns:a16="http://schemas.microsoft.com/office/drawing/2014/main" id="{452CB94D-8E8C-8BC2-870F-DF2DE2932261}"/>
                  </a:ext>
                </a:extLst>
              </p:cNvPr>
              <p:cNvCxnSpPr>
                <a:cxnSpLocks/>
                <a:stCxn id="22" idx="3"/>
                <a:endCxn id="3" idx="1"/>
              </p:cNvCxnSpPr>
              <p:nvPr/>
            </p:nvCxnSpPr>
            <p:spPr>
              <a:xfrm>
                <a:off x="3775007" y="1190518"/>
                <a:ext cx="1529092" cy="43637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45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8198</TotalTime>
  <Words>185</Words>
  <Application>Microsoft Macintosh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Method: Timber Volume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Climate Change Resiliency of South-Central Transitional Ecotone in US</dc:title>
  <dc:creator>Mishra, Bijesh</dc:creator>
  <cp:lastModifiedBy>Mishra, Bijesh</cp:lastModifiedBy>
  <cp:revision>2299</cp:revision>
  <dcterms:created xsi:type="dcterms:W3CDTF">2020-10-18T17:28:42Z</dcterms:created>
  <dcterms:modified xsi:type="dcterms:W3CDTF">2023-05-20T17:47:14Z</dcterms:modified>
</cp:coreProperties>
</file>