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58F41-C7D3-4CB0-AE4A-AF50A0FCA7D2}" v="4" dt="2024-07-25T21:37:54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86" y="73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jesh Mishra" userId="13734767-c100-4943-9839-8a3033a5fe5b" providerId="ADAL" clId="{6A158F41-C7D3-4CB0-AE4A-AF50A0FCA7D2}"/>
    <pc:docChg chg="undo custSel addSld modSld">
      <pc:chgData name="Bijesh Mishra" userId="13734767-c100-4943-9839-8a3033a5fe5b" providerId="ADAL" clId="{6A158F41-C7D3-4CB0-AE4A-AF50A0FCA7D2}" dt="2024-07-25T21:40:17.822" v="269" actId="1038"/>
      <pc:docMkLst>
        <pc:docMk/>
      </pc:docMkLst>
      <pc:sldChg chg="modSp mod">
        <pc:chgData name="Bijesh Mishra" userId="13734767-c100-4943-9839-8a3033a5fe5b" providerId="ADAL" clId="{6A158F41-C7D3-4CB0-AE4A-AF50A0FCA7D2}" dt="2024-07-25T21:40:17.822" v="269" actId="1038"/>
        <pc:sldMkLst>
          <pc:docMk/>
          <pc:sldMk cId="567926961" sldId="256"/>
        </pc:sldMkLst>
        <pc:spChg chg="mod">
          <ac:chgData name="Bijesh Mishra" userId="13734767-c100-4943-9839-8a3033a5fe5b" providerId="ADAL" clId="{6A158F41-C7D3-4CB0-AE4A-AF50A0FCA7D2}" dt="2024-07-25T21:40:17.822" v="269" actId="1038"/>
          <ac:spMkLst>
            <pc:docMk/>
            <pc:sldMk cId="567926961" sldId="256"/>
            <ac:spMk id="10" creationId="{0193B040-6625-6910-937A-2D8856E64E13}"/>
          </ac:spMkLst>
        </pc:spChg>
        <pc:picChg chg="mod modCrop">
          <ac:chgData name="Bijesh Mishra" userId="13734767-c100-4943-9839-8a3033a5fe5b" providerId="ADAL" clId="{6A158F41-C7D3-4CB0-AE4A-AF50A0FCA7D2}" dt="2024-07-25T21:37:39.899" v="42" actId="1037"/>
          <ac:picMkLst>
            <pc:docMk/>
            <pc:sldMk cId="567926961" sldId="256"/>
            <ac:picMk id="5" creationId="{FF1FD90B-69BD-BEDA-0498-F434AD66AFB3}"/>
          </ac:picMkLst>
        </pc:picChg>
      </pc:sldChg>
      <pc:sldChg chg="addSp delSp modSp add mod">
        <pc:chgData name="Bijesh Mishra" userId="13734767-c100-4943-9839-8a3033a5fe5b" providerId="ADAL" clId="{6A158F41-C7D3-4CB0-AE4A-AF50A0FCA7D2}" dt="2024-07-25T21:39:59.049" v="243" actId="1036"/>
        <pc:sldMkLst>
          <pc:docMk/>
          <pc:sldMk cId="2154197656" sldId="257"/>
        </pc:sldMkLst>
        <pc:spChg chg="mod">
          <ac:chgData name="Bijesh Mishra" userId="13734767-c100-4943-9839-8a3033a5fe5b" providerId="ADAL" clId="{6A158F41-C7D3-4CB0-AE4A-AF50A0FCA7D2}" dt="2024-07-25T21:39:59.049" v="243" actId="1036"/>
          <ac:spMkLst>
            <pc:docMk/>
            <pc:sldMk cId="2154197656" sldId="257"/>
            <ac:spMk id="10" creationId="{0193B040-6625-6910-937A-2D8856E64E13}"/>
          </ac:spMkLst>
        </pc:spChg>
        <pc:picChg chg="add mod modCrop">
          <ac:chgData name="Bijesh Mishra" userId="13734767-c100-4943-9839-8a3033a5fe5b" providerId="ADAL" clId="{6A158F41-C7D3-4CB0-AE4A-AF50A0FCA7D2}" dt="2024-07-25T21:36:56.232" v="31" actId="1036"/>
          <ac:picMkLst>
            <pc:docMk/>
            <pc:sldMk cId="2154197656" sldId="257"/>
            <ac:picMk id="3" creationId="{C5697383-C27D-D0C6-308F-337B8B571DFC}"/>
          </ac:picMkLst>
        </pc:picChg>
        <pc:picChg chg="del">
          <ac:chgData name="Bijesh Mishra" userId="13734767-c100-4943-9839-8a3033a5fe5b" providerId="ADAL" clId="{6A158F41-C7D3-4CB0-AE4A-AF50A0FCA7D2}" dt="2024-07-25T21:35:54.474" v="3" actId="478"/>
          <ac:picMkLst>
            <pc:docMk/>
            <pc:sldMk cId="2154197656" sldId="257"/>
            <ac:picMk id="5" creationId="{FF1FD90B-69BD-BEDA-0498-F434AD66AFB3}"/>
          </ac:picMkLst>
        </pc:picChg>
      </pc:sldChg>
      <pc:sldChg chg="addSp modSp add mod">
        <pc:chgData name="Bijesh Mishra" userId="13734767-c100-4943-9839-8a3033a5fe5b" providerId="ADAL" clId="{6A158F41-C7D3-4CB0-AE4A-AF50A0FCA7D2}" dt="2024-07-25T21:39:38.106" v="194" actId="1036"/>
        <pc:sldMkLst>
          <pc:docMk/>
          <pc:sldMk cId="4048664619" sldId="258"/>
        </pc:sldMkLst>
        <pc:spChg chg="mod">
          <ac:chgData name="Bijesh Mishra" userId="13734767-c100-4943-9839-8a3033a5fe5b" providerId="ADAL" clId="{6A158F41-C7D3-4CB0-AE4A-AF50A0FCA7D2}" dt="2024-07-25T21:38:33.082" v="100" actId="1037"/>
          <ac:spMkLst>
            <pc:docMk/>
            <pc:sldMk cId="4048664619" sldId="258"/>
            <ac:spMk id="6" creationId="{CECAD20F-9076-0A0D-CD3E-192AB8D8B078}"/>
          </ac:spMkLst>
        </pc:spChg>
        <pc:spChg chg="mod">
          <ac:chgData name="Bijesh Mishra" userId="13734767-c100-4943-9839-8a3033a5fe5b" providerId="ADAL" clId="{6A158F41-C7D3-4CB0-AE4A-AF50A0FCA7D2}" dt="2024-07-25T21:38:38.205" v="112" actId="1037"/>
          <ac:spMkLst>
            <pc:docMk/>
            <pc:sldMk cId="4048664619" sldId="258"/>
            <ac:spMk id="7" creationId="{2B371FE1-A2C0-8510-4875-F865CCFABF7A}"/>
          </ac:spMkLst>
        </pc:spChg>
        <pc:spChg chg="mod">
          <ac:chgData name="Bijesh Mishra" userId="13734767-c100-4943-9839-8a3033a5fe5b" providerId="ADAL" clId="{6A158F41-C7D3-4CB0-AE4A-AF50A0FCA7D2}" dt="2024-07-25T21:38:42.412" v="118" actId="1037"/>
          <ac:spMkLst>
            <pc:docMk/>
            <pc:sldMk cId="4048664619" sldId="258"/>
            <ac:spMk id="8" creationId="{1EB07B8E-4063-A3E6-F266-BE930ED0941E}"/>
          </ac:spMkLst>
        </pc:spChg>
        <pc:spChg chg="mod">
          <ac:chgData name="Bijesh Mishra" userId="13734767-c100-4943-9839-8a3033a5fe5b" providerId="ADAL" clId="{6A158F41-C7D3-4CB0-AE4A-AF50A0FCA7D2}" dt="2024-07-25T21:38:50.269" v="129" actId="1036"/>
          <ac:spMkLst>
            <pc:docMk/>
            <pc:sldMk cId="4048664619" sldId="258"/>
            <ac:spMk id="9" creationId="{370B6553-4505-6C9D-0D04-FF91C929EF11}"/>
          </ac:spMkLst>
        </pc:spChg>
        <pc:spChg chg="mod">
          <ac:chgData name="Bijesh Mishra" userId="13734767-c100-4943-9839-8a3033a5fe5b" providerId="ADAL" clId="{6A158F41-C7D3-4CB0-AE4A-AF50A0FCA7D2}" dt="2024-07-25T21:39:38.106" v="194" actId="1036"/>
          <ac:spMkLst>
            <pc:docMk/>
            <pc:sldMk cId="4048664619" sldId="258"/>
            <ac:spMk id="10" creationId="{0193B040-6625-6910-937A-2D8856E64E13}"/>
          </ac:spMkLst>
        </pc:spChg>
        <pc:picChg chg="add mod modCrop">
          <ac:chgData name="Bijesh Mishra" userId="13734767-c100-4943-9839-8a3033a5fe5b" providerId="ADAL" clId="{6A158F41-C7D3-4CB0-AE4A-AF50A0FCA7D2}" dt="2024-07-25T21:38:26.569" v="91" actId="1036"/>
          <ac:picMkLst>
            <pc:docMk/>
            <pc:sldMk cId="4048664619" sldId="258"/>
            <ac:picMk id="3" creationId="{03ACA117-6A73-8DC3-F5B5-763292FED9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3587-6418-01D3-48CE-6212F3DC4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3CC00-F975-D32D-6E55-3A5448E6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9058-56E0-C3A9-0D0C-5697E877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968FC-AE64-346F-C396-F8F37176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7005-0C0F-E2C9-E2E9-7F60340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0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3BF1-B0FE-8C5C-1491-B90FDB8A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16336-4525-862F-C6CE-69E8DE1AE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8547-145C-17F9-9B66-1B2C0687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8E025-8193-23F2-445C-6E345856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3074-D37F-EF14-50D0-30A7B969F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7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C79F2-8154-2422-AFCB-1D1BD04D3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7CFD2-4A82-60A5-3781-14D003EFF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05568-5EAC-ADB2-A8D4-2A166EA2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0388-FB2B-9ACF-D5E3-1474FACA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B5663-8A40-5AAD-ED45-FC27755B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1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A455-BB70-136A-09C5-3214B115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90A46-9345-B4D0-BE4A-4E530DC41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1E7D9-B020-3003-EACE-C01B6F2E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AAF2-D8EB-D031-4462-8FE97E5B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280B0-1F80-AB8F-59B4-77BA90C49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2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C830-0DFD-269E-F518-97FA74BB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FDD75-839E-4F87-7DDA-95018130E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36FE-C3F2-855F-ED87-34DF2711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BD356-ED69-CA49-884F-E26F8697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9FD8-CDC3-5D34-A627-AF1E24EC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5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FB27-E80B-4075-D1FA-73E06B7F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0C3E6-8D43-7505-7B82-B9D4A61B6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DD5F-24A0-882C-5E3E-C57680B9A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6DF6E-E952-3AC3-8B74-BDD33E8D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563EB-3FC0-5D57-D5BD-DFF3120C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E400-3416-D727-E0CB-9A2CC6F85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9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0B2A-86A4-B382-07E7-95039CEE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4E8C3-A585-9EA4-B537-C9DDD3EB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65B6D-67BF-3E09-7F96-A07DD5BF3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B71CB-597F-235A-AF50-4FB455623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2DC32B-E0B0-EE85-2A3D-DC347AC4B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B53DB-877D-3475-38B3-CC9BEF47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198C6-CC31-49CC-2C0D-73011DC4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3DC0C-C83E-06E1-6AD5-EEE45BC4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8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D1B-711B-169C-C297-852ADFEE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3EDC40-8DCA-DC89-153F-3796D7DD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5DE41-F711-3674-D4BD-1331E46F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A3196-AA1F-C729-1B9E-4C723660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A8C9D-3216-EA9E-2524-12D93C47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22CE8-3E38-CB2D-6B34-B806E6FF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CF6D9-70AD-B4CA-09B8-4E1EAD98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0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BCD2-6529-F32C-A88D-C58F467C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25A-267E-09CC-5A68-1805DCDF8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2D7DC-6760-2C9A-0DA6-7F910DD03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A8652-0C5D-AB5D-340D-A83998F1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5A3AB-940B-1D59-DC63-A24D565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A5815-C5AF-8709-CE22-CFAB8FCC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189F-62C5-F0A3-D1C2-A8148F1F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8D5D9-5E68-3F98-BCBE-926E48651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74816-1F67-0F89-5A03-F2B2FD80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99E20-4773-67B9-4FE1-AED644C5B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F30ED-657C-8E95-7E9F-C5E56067E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F918C-9623-8FE5-987D-D4F0207F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6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29744A-38D4-04A8-F720-57E7ADCF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3C55-0EA5-1AEC-C0E8-3633A14C0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5AD43-2986-C9BD-8364-2001C9458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8D360-D580-4683-BF73-78C13CAEEC5C}" type="datetimeFigureOut">
              <a:rPr lang="en-US" smtClean="0"/>
              <a:t>25-Jul-24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0EE8-8E72-AA08-DC25-5B04316D4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FF4AE-FC69-7A3C-CD7A-6780F167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39D67-8EB5-44C4-83F3-0EABBF35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striped pattern with white and yellow stripes">
            <a:extLst>
              <a:ext uri="{FF2B5EF4-FFF2-40B4-BE49-F238E27FC236}">
                <a16:creationId xmlns:a16="http://schemas.microsoft.com/office/drawing/2014/main" id="{FF1FD90B-69BD-BEDA-0498-F434AD66AF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 t="10411" b="8570"/>
          <a:stretch/>
        </p:blipFill>
        <p:spPr>
          <a:xfrm>
            <a:off x="116114" y="576552"/>
            <a:ext cx="12003315" cy="4938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AD20F-9076-0A0D-CD3E-192AB8D8B078}"/>
              </a:ext>
            </a:extLst>
          </p:cNvPr>
          <p:cNvSpPr txBox="1"/>
          <p:nvPr/>
        </p:nvSpPr>
        <p:spPr>
          <a:xfrm>
            <a:off x="319313" y="275772"/>
            <a:ext cx="25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71FE1-A2C0-8510-4875-F865CCFABF7A}"/>
              </a:ext>
            </a:extLst>
          </p:cNvPr>
          <p:cNvSpPr txBox="1"/>
          <p:nvPr/>
        </p:nvSpPr>
        <p:spPr>
          <a:xfrm>
            <a:off x="3044371" y="26527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07B8E-4063-A3E6-F266-BE930ED0941E}"/>
              </a:ext>
            </a:extLst>
          </p:cNvPr>
          <p:cNvSpPr txBox="1"/>
          <p:nvPr/>
        </p:nvSpPr>
        <p:spPr>
          <a:xfrm>
            <a:off x="5551713" y="269294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Belt 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B6553-4505-6C9D-0D04-FF91C929EF11}"/>
              </a:ext>
            </a:extLst>
          </p:cNvPr>
          <p:cNvSpPr txBox="1"/>
          <p:nvPr/>
        </p:nvSpPr>
        <p:spPr>
          <a:xfrm>
            <a:off x="8164288" y="27979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3B040-6625-6910-937A-2D8856E64E13}"/>
              </a:ext>
            </a:extLst>
          </p:cNvPr>
          <p:cNvSpPr txBox="1"/>
          <p:nvPr/>
        </p:nvSpPr>
        <p:spPr>
          <a:xfrm>
            <a:off x="130629" y="5446875"/>
            <a:ext cx="377371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Gp_sbavp_wocp.png</a:t>
            </a:r>
          </a:p>
        </p:txBody>
      </p:sp>
    </p:spTree>
    <p:extLst>
      <p:ext uri="{BB962C8B-B14F-4D97-AF65-F5344CB8AC3E}">
        <p14:creationId xmlns:p14="http://schemas.microsoft.com/office/powerpoint/2010/main" val="56792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CAD20F-9076-0A0D-CD3E-192AB8D8B078}"/>
              </a:ext>
            </a:extLst>
          </p:cNvPr>
          <p:cNvSpPr txBox="1"/>
          <p:nvPr/>
        </p:nvSpPr>
        <p:spPr>
          <a:xfrm>
            <a:off x="319313" y="275772"/>
            <a:ext cx="25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71FE1-A2C0-8510-4875-F865CCFABF7A}"/>
              </a:ext>
            </a:extLst>
          </p:cNvPr>
          <p:cNvSpPr txBox="1"/>
          <p:nvPr/>
        </p:nvSpPr>
        <p:spPr>
          <a:xfrm>
            <a:off x="3044371" y="26527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07B8E-4063-A3E6-F266-BE930ED0941E}"/>
              </a:ext>
            </a:extLst>
          </p:cNvPr>
          <p:cNvSpPr txBox="1"/>
          <p:nvPr/>
        </p:nvSpPr>
        <p:spPr>
          <a:xfrm>
            <a:off x="5551713" y="269294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Belt 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B6553-4505-6C9D-0D04-FF91C929EF11}"/>
              </a:ext>
            </a:extLst>
          </p:cNvPr>
          <p:cNvSpPr txBox="1"/>
          <p:nvPr/>
        </p:nvSpPr>
        <p:spPr>
          <a:xfrm>
            <a:off x="8164288" y="27979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3B040-6625-6910-937A-2D8856E64E13}"/>
              </a:ext>
            </a:extLst>
          </p:cNvPr>
          <p:cNvSpPr txBox="1"/>
          <p:nvPr/>
        </p:nvSpPr>
        <p:spPr>
          <a:xfrm>
            <a:off x="130629" y="5809730"/>
            <a:ext cx="377371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Gp_sqavp_wocp.png</a:t>
            </a:r>
          </a:p>
        </p:txBody>
      </p:sp>
      <p:pic>
        <p:nvPicPr>
          <p:cNvPr id="3" name="Picture 2" descr="A colorful striped pattern with gray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C5697383-C27D-D0C6-308F-337B8B571D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 t="10457" b="9822"/>
          <a:stretch/>
        </p:blipFill>
        <p:spPr>
          <a:xfrm>
            <a:off x="145142" y="576551"/>
            <a:ext cx="12003315" cy="485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9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ECAD20F-9076-0A0D-CD3E-192AB8D8B078}"/>
              </a:ext>
            </a:extLst>
          </p:cNvPr>
          <p:cNvSpPr txBox="1"/>
          <p:nvPr/>
        </p:nvSpPr>
        <p:spPr>
          <a:xfrm>
            <a:off x="188687" y="275772"/>
            <a:ext cx="2510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71FE1-A2C0-8510-4875-F865CCFABF7A}"/>
              </a:ext>
            </a:extLst>
          </p:cNvPr>
          <p:cNvSpPr txBox="1"/>
          <p:nvPr/>
        </p:nvSpPr>
        <p:spPr>
          <a:xfrm>
            <a:off x="2870203" y="265276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07B8E-4063-A3E6-F266-BE930ED0941E}"/>
              </a:ext>
            </a:extLst>
          </p:cNvPr>
          <p:cNvSpPr txBox="1"/>
          <p:nvPr/>
        </p:nvSpPr>
        <p:spPr>
          <a:xfrm>
            <a:off x="5493657" y="269294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Belt 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B6553-4505-6C9D-0D04-FF91C929EF11}"/>
              </a:ext>
            </a:extLst>
          </p:cNvPr>
          <p:cNvSpPr txBox="1"/>
          <p:nvPr/>
        </p:nvSpPr>
        <p:spPr>
          <a:xfrm>
            <a:off x="8033662" y="27979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3B040-6625-6910-937A-2D8856E64E13}"/>
              </a:ext>
            </a:extLst>
          </p:cNvPr>
          <p:cNvSpPr txBox="1"/>
          <p:nvPr/>
        </p:nvSpPr>
        <p:spPr>
          <a:xfrm>
            <a:off x="87087" y="5708132"/>
            <a:ext cx="3773715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Gp_tavp_wocp.png</a:t>
            </a:r>
          </a:p>
        </p:txBody>
      </p:sp>
      <p:pic>
        <p:nvPicPr>
          <p:cNvPr id="3" name="Picture 2" descr="A colorful striped pattern with grey and orange lines&#10;&#10;Description automatically generated with medium confidence">
            <a:extLst>
              <a:ext uri="{FF2B5EF4-FFF2-40B4-BE49-F238E27FC236}">
                <a16:creationId xmlns:a16="http://schemas.microsoft.com/office/drawing/2014/main" id="{03ACA117-6A73-8DC3-F5B5-763292FED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" t="10352" b="8869"/>
          <a:stretch/>
        </p:blipFill>
        <p:spPr>
          <a:xfrm>
            <a:off x="87086" y="576552"/>
            <a:ext cx="12003315" cy="492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6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Bijesh Mishra</dc:creator>
  <cp:lastModifiedBy>Bijesh Mishra</cp:lastModifiedBy>
  <cp:revision>1</cp:revision>
  <dcterms:created xsi:type="dcterms:W3CDTF">2024-07-25T21:30:19Z</dcterms:created>
  <dcterms:modified xsi:type="dcterms:W3CDTF">2024-07-25T21:40:20Z</dcterms:modified>
</cp:coreProperties>
</file>