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96" y="4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jesh Mishra" userId="13734767-c100-4943-9839-8a3033a5fe5b" providerId="ADAL" clId="{F591ED30-827D-4C5A-89FE-7CA8E0860CB2}"/>
    <pc:docChg chg="undo custSel addSld delSld modSld">
      <pc:chgData name="Bijesh Mishra" userId="13734767-c100-4943-9839-8a3033a5fe5b" providerId="ADAL" clId="{F591ED30-827D-4C5A-89FE-7CA8E0860CB2}" dt="2024-06-18T22:06:36.239" v="38" actId="478"/>
      <pc:docMkLst>
        <pc:docMk/>
      </pc:docMkLst>
      <pc:sldChg chg="addSp delSp modSp new mod">
        <pc:chgData name="Bijesh Mishra" userId="13734767-c100-4943-9839-8a3033a5fe5b" providerId="ADAL" clId="{F591ED30-827D-4C5A-89FE-7CA8E0860CB2}" dt="2024-06-18T22:06:36.239" v="38" actId="478"/>
        <pc:sldMkLst>
          <pc:docMk/>
          <pc:sldMk cId="1314990386" sldId="256"/>
        </pc:sldMkLst>
        <pc:spChg chg="del">
          <ac:chgData name="Bijesh Mishra" userId="13734767-c100-4943-9839-8a3033a5fe5b" providerId="ADAL" clId="{F591ED30-827D-4C5A-89FE-7CA8E0860CB2}" dt="2024-06-18T22:03:06.315" v="2" actId="478"/>
          <ac:spMkLst>
            <pc:docMk/>
            <pc:sldMk cId="1314990386" sldId="256"/>
            <ac:spMk id="2" creationId="{510B7577-D07A-6BF6-44D4-17079C3F3BA4}"/>
          </ac:spMkLst>
        </pc:spChg>
        <pc:spChg chg="del">
          <ac:chgData name="Bijesh Mishra" userId="13734767-c100-4943-9839-8a3033a5fe5b" providerId="ADAL" clId="{F591ED30-827D-4C5A-89FE-7CA8E0860CB2}" dt="2024-06-18T22:03:05.308" v="1" actId="478"/>
          <ac:spMkLst>
            <pc:docMk/>
            <pc:sldMk cId="1314990386" sldId="256"/>
            <ac:spMk id="3" creationId="{54D4F566-E4F6-38CD-97C4-626C76920949}"/>
          </ac:spMkLst>
        </pc:spChg>
        <pc:spChg chg="add del mod">
          <ac:chgData name="Bijesh Mishra" userId="13734767-c100-4943-9839-8a3033a5fe5b" providerId="ADAL" clId="{F591ED30-827D-4C5A-89FE-7CA8E0860CB2}" dt="2024-06-18T22:06:36.239" v="38" actId="478"/>
          <ac:spMkLst>
            <pc:docMk/>
            <pc:sldMk cId="1314990386" sldId="256"/>
            <ac:spMk id="6" creationId="{F277E753-FFAC-4EBE-2DDA-2038B029F374}"/>
          </ac:spMkLst>
        </pc:spChg>
        <pc:graphicFrameChg chg="add del mod modGraphic">
          <ac:chgData name="Bijesh Mishra" userId="13734767-c100-4943-9839-8a3033a5fe5b" providerId="ADAL" clId="{F591ED30-827D-4C5A-89FE-7CA8E0860CB2}" dt="2024-06-18T22:06:29.463" v="37" actId="478"/>
          <ac:graphicFrameMkLst>
            <pc:docMk/>
            <pc:sldMk cId="1314990386" sldId="256"/>
            <ac:graphicFrameMk id="7" creationId="{A9F65738-60D8-28E3-1D86-CEB0C4771C10}"/>
          </ac:graphicFrameMkLst>
        </pc:graphicFrameChg>
      </pc:sldChg>
      <pc:sldChg chg="new del">
        <pc:chgData name="Bijesh Mishra" userId="13734767-c100-4943-9839-8a3033a5fe5b" providerId="ADAL" clId="{F591ED30-827D-4C5A-89FE-7CA8E0860CB2}" dt="2024-06-18T22:03:13.738" v="4" actId="680"/>
        <pc:sldMkLst>
          <pc:docMk/>
          <pc:sldMk cId="1162191057" sldId="25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A6F2A-4804-44F9-7CEE-0EC1950CA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E2097F-8D1B-0DAF-74AA-A7EA9D077E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3FE93E-DBED-9A10-8CB6-01E24A224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300DD-A584-33DE-B6CA-98F073ADA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2B464D-A4AF-B0EC-ABD7-D87E42072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0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D9DCC-DA5A-B0BC-217A-6F0EAA93D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82CD53-53DE-92B4-2469-51420B2BC3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A11465-BFED-054A-483B-9C541FE69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DC157-3428-8801-239F-3F7E1C42B6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7FB6E-4A6D-8005-7511-DA99CCC33B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0072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88D80D-D85F-0B8D-0500-3195ED165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EC7504-4278-EEB1-AEF6-CCA9B88ED0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8195E5-A109-17E6-D4FE-21FBFC922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6AA54D-DCAD-B712-46A1-4295936894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09118-FE6E-0667-9081-B89FE03A1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40240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6608D-E2B9-6992-AEDA-A9A767CF4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EDBD08-79E2-899C-BFEA-97B68580C0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5C2A8-33EF-49E8-B26D-231C9FB7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D76BDA-AD09-969E-6C48-61E78881D1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1D474-ADFD-3F20-2C39-E776045E2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439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A1FC1-E81C-0213-6082-EEFFF787B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BA2764-8C4C-6053-AAA9-780B2519D0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15A2A0-784A-728F-4670-5D58FD66D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A5081-F36C-4ECE-2DDD-3FE1691AB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3E9EDB-8CF2-B370-002D-E3DD0B595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42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4C252-0826-49A7-7C3B-82950D32F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E8D567-ABA3-DD42-200F-67A99A49E4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597CB4-8B5F-E77D-3495-9A0EEF5AC7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38E261-BA27-3310-0424-F471853D0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BE706D-6BA2-BA36-3B32-A0F6E1C81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614535-2F41-F676-A6E1-C85970264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2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1F2AA-539F-A361-A4C1-834D5FF1B0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1FEB8-9C6F-E039-5F0E-F99FD93DD3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A6F516-E47E-8871-BA08-C406DA230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1C572-5FCD-93FB-253A-5AD7E22DB9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59D06E-42E6-203F-7612-9F9A51913F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3627B6-6AFF-707E-1F15-5AB1E3B93C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71E75C-7230-4D9A-2BCE-9303D6B196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BEB244-193D-D0A5-2BDC-2D35F7EDA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882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78673-E19D-2484-BED2-1C689A7AE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20BCA5-0C35-15DA-D9B3-41CF89A3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68E18-1C2F-E63D-29B8-213E26A00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3FB4A3-4FAA-76D6-8E5A-03D971B78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3810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FA15B0-689A-2631-3CE4-586ABAF71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0D24F4-34C6-B4A5-92A7-4E36EE8C9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589D11-EB3B-854E-CB1F-A81C90ECC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218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21B04-4BBC-1754-5902-696ACA2BA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6F41CF-C76F-7398-CC86-99A179F0C8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6B08DE-4EC7-EA73-332B-177279CEB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A4749F-6646-F5BD-A07C-D7B2689C1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43F8E5-22F7-E553-86F4-2A0B1CC53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AF695C-38D9-F6C9-D1B4-6281B6878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874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A72E-43C7-3139-136E-0AFF894CC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BCA3F0-AB75-8AF4-5D5F-8BF1DB03C8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362A6B-2F96-FE0E-F685-975B3E403A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A6B30-35D1-9225-68D9-137766C971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A5803-803A-B748-973A-96821BCF1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65D715-5D86-6CC6-32C3-23AB8F9EF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339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6661BCF-1CE6-A847-EA8A-B0B8AF563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D52A7-2659-C7EE-24E5-24A116EF4A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8E9D8C-01F9-363D-43E1-112ED8D4B3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26A643-7EE1-4809-9C42-E660F93D9CB6}" type="datetimeFigureOut">
              <a:rPr lang="en-US" smtClean="0"/>
              <a:t>18-Jun-24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492626-9E7C-D585-F1AD-F3DCB08F3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A42FFC-B02A-6612-4695-81B567771E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112702-F2C5-44CE-B719-25842CF3B2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87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49903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Bijesh Mishra</dc:creator>
  <cp:lastModifiedBy>Bijesh Mishra</cp:lastModifiedBy>
  <cp:revision>1</cp:revision>
  <dcterms:created xsi:type="dcterms:W3CDTF">2024-06-18T22:03:02Z</dcterms:created>
  <dcterms:modified xsi:type="dcterms:W3CDTF">2024-06-18T22:06:37Z</dcterms:modified>
</cp:coreProperties>
</file>