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986166-9F1F-8146-ADDB-581D7D5B52E9}" v="20" dt="2024-07-28T17:47:54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8" autoAdjust="0"/>
    <p:restoredTop sz="94710"/>
  </p:normalViewPr>
  <p:slideViewPr>
    <p:cSldViewPr snapToGrid="0" showGuides="1">
      <p:cViewPr varScale="1">
        <p:scale>
          <a:sx n="146" d="100"/>
          <a:sy n="146" d="100"/>
        </p:scale>
        <p:origin x="1400" y="176"/>
      </p:cViewPr>
      <p:guideLst>
        <p:guide orient="horz" pos="21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jesh Mishra" userId="13734767-c100-4943-9839-8a3033a5fe5b" providerId="ADAL" clId="{9E986166-9F1F-8146-ADDB-581D7D5B52E9}"/>
    <pc:docChg chg="undo custSel addSld delSld modSld modMainMaster">
      <pc:chgData name="Bijesh Mishra" userId="13734767-c100-4943-9839-8a3033a5fe5b" providerId="ADAL" clId="{9E986166-9F1F-8146-ADDB-581D7D5B52E9}" dt="2024-07-28T17:52:26.544" v="1230" actId="1037"/>
      <pc:docMkLst>
        <pc:docMk/>
      </pc:docMkLst>
      <pc:sldChg chg="delSp modSp del mod">
        <pc:chgData name="Bijesh Mishra" userId="13734767-c100-4943-9839-8a3033a5fe5b" providerId="ADAL" clId="{9E986166-9F1F-8146-ADDB-581D7D5B52E9}" dt="2024-07-28T17:38:57.666" v="641" actId="2696"/>
        <pc:sldMkLst>
          <pc:docMk/>
          <pc:sldMk cId="567926961" sldId="256"/>
        </pc:sldMkLst>
        <pc:spChg chg="mod">
          <ac:chgData name="Bijesh Mishra" userId="13734767-c100-4943-9839-8a3033a5fe5b" providerId="ADAL" clId="{9E986166-9F1F-8146-ADDB-581D7D5B52E9}" dt="2024-07-28T07:05:07.810" v="13" actId="1037"/>
          <ac:spMkLst>
            <pc:docMk/>
            <pc:sldMk cId="567926961" sldId="256"/>
            <ac:spMk id="10" creationId="{0193B040-6625-6910-937A-2D8856E64E13}"/>
          </ac:spMkLst>
        </pc:spChg>
        <pc:picChg chg="del">
          <ac:chgData name="Bijesh Mishra" userId="13734767-c100-4943-9839-8a3033a5fe5b" providerId="ADAL" clId="{9E986166-9F1F-8146-ADDB-581D7D5B52E9}" dt="2024-07-28T17:38:45.469" v="638" actId="478"/>
          <ac:picMkLst>
            <pc:docMk/>
            <pc:sldMk cId="567926961" sldId="256"/>
            <ac:picMk id="5" creationId="{FF1FD90B-69BD-BEDA-0498-F434AD66AFB3}"/>
          </ac:picMkLst>
        </pc:picChg>
      </pc:sldChg>
      <pc:sldChg chg="delSp modSp del mod">
        <pc:chgData name="Bijesh Mishra" userId="13734767-c100-4943-9839-8a3033a5fe5b" providerId="ADAL" clId="{9E986166-9F1F-8146-ADDB-581D7D5B52E9}" dt="2024-07-28T17:38:58.854" v="642" actId="2696"/>
        <pc:sldMkLst>
          <pc:docMk/>
          <pc:sldMk cId="2154197656" sldId="257"/>
        </pc:sldMkLst>
        <pc:spChg chg="mod">
          <ac:chgData name="Bijesh Mishra" userId="13734767-c100-4943-9839-8a3033a5fe5b" providerId="ADAL" clId="{9E986166-9F1F-8146-ADDB-581D7D5B52E9}" dt="2024-07-28T07:05:26.010" v="39" actId="1037"/>
          <ac:spMkLst>
            <pc:docMk/>
            <pc:sldMk cId="2154197656" sldId="257"/>
            <ac:spMk id="10" creationId="{0193B040-6625-6910-937A-2D8856E64E13}"/>
          </ac:spMkLst>
        </pc:spChg>
        <pc:picChg chg="del">
          <ac:chgData name="Bijesh Mishra" userId="13734767-c100-4943-9839-8a3033a5fe5b" providerId="ADAL" clId="{9E986166-9F1F-8146-ADDB-581D7D5B52E9}" dt="2024-07-28T17:38:48.762" v="639" actId="478"/>
          <ac:picMkLst>
            <pc:docMk/>
            <pc:sldMk cId="2154197656" sldId="257"/>
            <ac:picMk id="3" creationId="{C5697383-C27D-D0C6-308F-337B8B571DFC}"/>
          </ac:picMkLst>
        </pc:picChg>
      </pc:sldChg>
      <pc:sldChg chg="delSp modSp del mod">
        <pc:chgData name="Bijesh Mishra" userId="13734767-c100-4943-9839-8a3033a5fe5b" providerId="ADAL" clId="{9E986166-9F1F-8146-ADDB-581D7D5B52E9}" dt="2024-07-28T17:38:59.922" v="643" actId="2696"/>
        <pc:sldMkLst>
          <pc:docMk/>
          <pc:sldMk cId="4048664619" sldId="258"/>
        </pc:sldMkLst>
        <pc:spChg chg="mod">
          <ac:chgData name="Bijesh Mishra" userId="13734767-c100-4943-9839-8a3033a5fe5b" providerId="ADAL" clId="{9E986166-9F1F-8146-ADDB-581D7D5B52E9}" dt="2024-07-28T07:05:45.841" v="65" actId="1036"/>
          <ac:spMkLst>
            <pc:docMk/>
            <pc:sldMk cId="4048664619" sldId="258"/>
            <ac:spMk id="10" creationId="{0193B040-6625-6910-937A-2D8856E64E13}"/>
          </ac:spMkLst>
        </pc:spChg>
        <pc:picChg chg="del">
          <ac:chgData name="Bijesh Mishra" userId="13734767-c100-4943-9839-8a3033a5fe5b" providerId="ADAL" clId="{9E986166-9F1F-8146-ADDB-581D7D5B52E9}" dt="2024-07-28T17:38:51.014" v="640" actId="478"/>
          <ac:picMkLst>
            <pc:docMk/>
            <pc:sldMk cId="4048664619" sldId="258"/>
            <ac:picMk id="3" creationId="{03ACA117-6A73-8DC3-F5B5-763292FED901}"/>
          </ac:picMkLst>
        </pc:picChg>
      </pc:sldChg>
      <pc:sldChg chg="addSp delSp modSp add mod">
        <pc:chgData name="Bijesh Mishra" userId="13734767-c100-4943-9839-8a3033a5fe5b" providerId="ADAL" clId="{9E986166-9F1F-8146-ADDB-581D7D5B52E9}" dt="2024-07-28T17:52:26.544" v="1230" actId="1037"/>
        <pc:sldMkLst>
          <pc:docMk/>
          <pc:sldMk cId="1939525745" sldId="259"/>
        </pc:sldMkLst>
        <pc:spChg chg="mod">
          <ac:chgData name="Bijesh Mishra" userId="13734767-c100-4943-9839-8a3033a5fe5b" providerId="ADAL" clId="{9E986166-9F1F-8146-ADDB-581D7D5B52E9}" dt="2024-07-28T17:52:07.791" v="1211" actId="1038"/>
          <ac:spMkLst>
            <pc:docMk/>
            <pc:sldMk cId="1939525745" sldId="259"/>
            <ac:spMk id="6" creationId="{CECAD20F-9076-0A0D-CD3E-192AB8D8B078}"/>
          </ac:spMkLst>
        </pc:spChg>
        <pc:spChg chg="mod">
          <ac:chgData name="Bijesh Mishra" userId="13734767-c100-4943-9839-8a3033a5fe5b" providerId="ADAL" clId="{9E986166-9F1F-8146-ADDB-581D7D5B52E9}" dt="2024-07-28T17:52:02.913" v="1197" actId="1037"/>
          <ac:spMkLst>
            <pc:docMk/>
            <pc:sldMk cId="1939525745" sldId="259"/>
            <ac:spMk id="7" creationId="{2B371FE1-A2C0-8510-4875-F865CCFABF7A}"/>
          </ac:spMkLst>
        </pc:spChg>
        <pc:spChg chg="mod">
          <ac:chgData name="Bijesh Mishra" userId="13734767-c100-4943-9839-8a3033a5fe5b" providerId="ADAL" clId="{9E986166-9F1F-8146-ADDB-581D7D5B52E9}" dt="2024-07-28T17:52:26.544" v="1230" actId="1037"/>
          <ac:spMkLst>
            <pc:docMk/>
            <pc:sldMk cId="1939525745" sldId="259"/>
            <ac:spMk id="8" creationId="{1EB07B8E-4063-A3E6-F266-BE930ED0941E}"/>
          </ac:spMkLst>
        </pc:spChg>
        <pc:spChg chg="mod">
          <ac:chgData name="Bijesh Mishra" userId="13734767-c100-4943-9839-8a3033a5fe5b" providerId="ADAL" clId="{9E986166-9F1F-8146-ADDB-581D7D5B52E9}" dt="2024-07-28T17:52:21.213" v="1223" actId="1037"/>
          <ac:spMkLst>
            <pc:docMk/>
            <pc:sldMk cId="1939525745" sldId="259"/>
            <ac:spMk id="9" creationId="{370B6553-4505-6C9D-0D04-FF91C929EF11}"/>
          </ac:spMkLst>
        </pc:spChg>
        <pc:spChg chg="mod">
          <ac:chgData name="Bijesh Mishra" userId="13734767-c100-4943-9839-8a3033a5fe5b" providerId="ADAL" clId="{9E986166-9F1F-8146-ADDB-581D7D5B52E9}" dt="2024-07-28T17:51:48.935" v="1174" actId="1037"/>
          <ac:spMkLst>
            <pc:docMk/>
            <pc:sldMk cId="1939525745" sldId="259"/>
            <ac:spMk id="10" creationId="{0193B040-6625-6910-937A-2D8856E64E13}"/>
          </ac:spMkLst>
        </pc:spChg>
        <pc:picChg chg="add mod modCrop">
          <ac:chgData name="Bijesh Mishra" userId="13734767-c100-4943-9839-8a3033a5fe5b" providerId="ADAL" clId="{9E986166-9F1F-8146-ADDB-581D7D5B52E9}" dt="2024-07-28T17:51:44.378" v="1164" actId="14100"/>
          <ac:picMkLst>
            <pc:docMk/>
            <pc:sldMk cId="1939525745" sldId="259"/>
            <ac:picMk id="3" creationId="{3349BDE6-F546-8576-4C39-0B585B991745}"/>
          </ac:picMkLst>
        </pc:picChg>
        <pc:picChg chg="add mod">
          <ac:chgData name="Bijesh Mishra" userId="13734767-c100-4943-9839-8a3033a5fe5b" providerId="ADAL" clId="{9E986166-9F1F-8146-ADDB-581D7D5B52E9}" dt="2024-07-28T07:07:12.973" v="73"/>
          <ac:picMkLst>
            <pc:docMk/>
            <pc:sldMk cId="1939525745" sldId="259"/>
            <ac:picMk id="3" creationId="{F1D1F22E-6091-7CF4-ECF9-2F6A26CC5722}"/>
          </ac:picMkLst>
        </pc:picChg>
        <pc:picChg chg="del">
          <ac:chgData name="Bijesh Mishra" userId="13734767-c100-4943-9839-8a3033a5fe5b" providerId="ADAL" clId="{9E986166-9F1F-8146-ADDB-581D7D5B52E9}" dt="2024-07-28T07:06:02.354" v="67" actId="478"/>
          <ac:picMkLst>
            <pc:docMk/>
            <pc:sldMk cId="1939525745" sldId="259"/>
            <ac:picMk id="5" creationId="{FF1FD90B-69BD-BEDA-0498-F434AD66AFB3}"/>
          </ac:picMkLst>
        </pc:picChg>
        <pc:picChg chg="add del mod">
          <ac:chgData name="Bijesh Mishra" userId="13734767-c100-4943-9839-8a3033a5fe5b" providerId="ADAL" clId="{9E986166-9F1F-8146-ADDB-581D7D5B52E9}" dt="2024-07-28T17:39:02.636" v="644" actId="478"/>
          <ac:picMkLst>
            <pc:docMk/>
            <pc:sldMk cId="1939525745" sldId="259"/>
            <ac:picMk id="11" creationId="{B5F9FD3B-F921-3587-0EEB-DC0BB1414499}"/>
          </ac:picMkLst>
        </pc:picChg>
        <pc:cxnChg chg="add mod">
          <ac:chgData name="Bijesh Mishra" userId="13734767-c100-4943-9839-8a3033a5fe5b" providerId="ADAL" clId="{9E986166-9F1F-8146-ADDB-581D7D5B52E9}" dt="2024-07-28T17:44:42.673" v="753" actId="1035"/>
          <ac:cxnSpMkLst>
            <pc:docMk/>
            <pc:sldMk cId="1939525745" sldId="259"/>
            <ac:cxnSpMk id="13" creationId="{6414A245-310C-7289-9B1A-5B36D906C051}"/>
          </ac:cxnSpMkLst>
        </pc:cxnChg>
        <pc:cxnChg chg="add mod">
          <ac:chgData name="Bijesh Mishra" userId="13734767-c100-4943-9839-8a3033a5fe5b" providerId="ADAL" clId="{9E986166-9F1F-8146-ADDB-581D7D5B52E9}" dt="2024-07-28T17:44:48.341" v="754" actId="1076"/>
          <ac:cxnSpMkLst>
            <pc:docMk/>
            <pc:sldMk cId="1939525745" sldId="259"/>
            <ac:cxnSpMk id="14" creationId="{75DEC16E-FED8-B141-9FAD-FFBC8B90C7F9}"/>
          </ac:cxnSpMkLst>
        </pc:cxnChg>
      </pc:sldChg>
      <pc:sldChg chg="addSp delSp modSp add mod">
        <pc:chgData name="Bijesh Mishra" userId="13734767-c100-4943-9839-8a3033a5fe5b" providerId="ADAL" clId="{9E986166-9F1F-8146-ADDB-581D7D5B52E9}" dt="2024-07-28T17:48:27.810" v="919" actId="1038"/>
        <pc:sldMkLst>
          <pc:docMk/>
          <pc:sldMk cId="3374939659" sldId="260"/>
        </pc:sldMkLst>
        <pc:spChg chg="mod">
          <ac:chgData name="Bijesh Mishra" userId="13734767-c100-4943-9839-8a3033a5fe5b" providerId="ADAL" clId="{9E986166-9F1F-8146-ADDB-581D7D5B52E9}" dt="2024-07-28T17:46:48.336" v="802" actId="1037"/>
          <ac:spMkLst>
            <pc:docMk/>
            <pc:sldMk cId="3374939659" sldId="260"/>
            <ac:spMk id="6" creationId="{CECAD20F-9076-0A0D-CD3E-192AB8D8B078}"/>
          </ac:spMkLst>
        </pc:spChg>
        <pc:spChg chg="mod">
          <ac:chgData name="Bijesh Mishra" userId="13734767-c100-4943-9839-8a3033a5fe5b" providerId="ADAL" clId="{9E986166-9F1F-8146-ADDB-581D7D5B52E9}" dt="2024-07-28T17:48:27.810" v="919" actId="1038"/>
          <ac:spMkLst>
            <pc:docMk/>
            <pc:sldMk cId="3374939659" sldId="260"/>
            <ac:spMk id="7" creationId="{2B371FE1-A2C0-8510-4875-F865CCFABF7A}"/>
          </ac:spMkLst>
        </pc:spChg>
        <pc:spChg chg="mod">
          <ac:chgData name="Bijesh Mishra" userId="13734767-c100-4943-9839-8a3033a5fe5b" providerId="ADAL" clId="{9E986166-9F1F-8146-ADDB-581D7D5B52E9}" dt="2024-07-28T17:48:24.176" v="917" actId="1038"/>
          <ac:spMkLst>
            <pc:docMk/>
            <pc:sldMk cId="3374939659" sldId="260"/>
            <ac:spMk id="8" creationId="{1EB07B8E-4063-A3E6-F266-BE930ED0941E}"/>
          </ac:spMkLst>
        </pc:spChg>
        <pc:spChg chg="mod">
          <ac:chgData name="Bijesh Mishra" userId="13734767-c100-4943-9839-8a3033a5fe5b" providerId="ADAL" clId="{9E986166-9F1F-8146-ADDB-581D7D5B52E9}" dt="2024-07-28T17:47:08.354" v="853" actId="1037"/>
          <ac:spMkLst>
            <pc:docMk/>
            <pc:sldMk cId="3374939659" sldId="260"/>
            <ac:spMk id="9" creationId="{370B6553-4505-6C9D-0D04-FF91C929EF11}"/>
          </ac:spMkLst>
        </pc:spChg>
        <pc:spChg chg="mod">
          <ac:chgData name="Bijesh Mishra" userId="13734767-c100-4943-9839-8a3033a5fe5b" providerId="ADAL" clId="{9E986166-9F1F-8146-ADDB-581D7D5B52E9}" dt="2024-07-28T17:46:35.007" v="786" actId="1076"/>
          <ac:spMkLst>
            <pc:docMk/>
            <pc:sldMk cId="3374939659" sldId="260"/>
            <ac:spMk id="10" creationId="{0193B040-6625-6910-937A-2D8856E64E13}"/>
          </ac:spMkLst>
        </pc:spChg>
        <pc:picChg chg="add mod modCrop">
          <ac:chgData name="Bijesh Mishra" userId="13734767-c100-4943-9839-8a3033a5fe5b" providerId="ADAL" clId="{9E986166-9F1F-8146-ADDB-581D7D5B52E9}" dt="2024-07-28T17:46:28.454" v="785" actId="1038"/>
          <ac:picMkLst>
            <pc:docMk/>
            <pc:sldMk cId="3374939659" sldId="260"/>
            <ac:picMk id="3" creationId="{13918DCA-9D10-4304-1E73-00E65B9BF020}"/>
          </ac:picMkLst>
        </pc:picChg>
        <pc:picChg chg="del">
          <ac:chgData name="Bijesh Mishra" userId="13734767-c100-4943-9839-8a3033a5fe5b" providerId="ADAL" clId="{9E986166-9F1F-8146-ADDB-581D7D5B52E9}" dt="2024-07-28T07:06:06.680" v="68" actId="478"/>
          <ac:picMkLst>
            <pc:docMk/>
            <pc:sldMk cId="3374939659" sldId="260"/>
            <ac:picMk id="3" creationId="{C5697383-C27D-D0C6-308F-337B8B571DFC}"/>
          </ac:picMkLst>
        </pc:picChg>
        <pc:picChg chg="add del mod">
          <ac:chgData name="Bijesh Mishra" userId="13734767-c100-4943-9839-8a3033a5fe5b" providerId="ADAL" clId="{9E986166-9F1F-8146-ADDB-581D7D5B52E9}" dt="2024-07-28T17:39:09.216" v="645" actId="478"/>
          <ac:picMkLst>
            <pc:docMk/>
            <pc:sldMk cId="3374939659" sldId="260"/>
            <ac:picMk id="4" creationId="{91509C80-9075-183D-205B-33FAAB9539CB}"/>
          </ac:picMkLst>
        </pc:picChg>
        <pc:cxnChg chg="add mod">
          <ac:chgData name="Bijesh Mishra" userId="13734767-c100-4943-9839-8a3033a5fe5b" providerId="ADAL" clId="{9E986166-9F1F-8146-ADDB-581D7D5B52E9}" dt="2024-07-28T17:48:18.519" v="914" actId="1036"/>
          <ac:cxnSpMkLst>
            <pc:docMk/>
            <pc:sldMk cId="3374939659" sldId="260"/>
            <ac:cxnSpMk id="5" creationId="{FD9A0568-04C1-EC81-6B3E-A42793990160}"/>
          </ac:cxnSpMkLst>
        </pc:cxnChg>
        <pc:cxnChg chg="add mod">
          <ac:chgData name="Bijesh Mishra" userId="13734767-c100-4943-9839-8a3033a5fe5b" providerId="ADAL" clId="{9E986166-9F1F-8146-ADDB-581D7D5B52E9}" dt="2024-07-28T17:48:11.240" v="911" actId="1037"/>
          <ac:cxnSpMkLst>
            <pc:docMk/>
            <pc:sldMk cId="3374939659" sldId="260"/>
            <ac:cxnSpMk id="11" creationId="{3CBA0845-C290-12D2-43A0-5D566BE734EA}"/>
          </ac:cxnSpMkLst>
        </pc:cxnChg>
      </pc:sldChg>
      <pc:sldChg chg="addSp delSp modSp add mod">
        <pc:chgData name="Bijesh Mishra" userId="13734767-c100-4943-9839-8a3033a5fe5b" providerId="ADAL" clId="{9E986166-9F1F-8146-ADDB-581D7D5B52E9}" dt="2024-07-28T17:51:09.853" v="1155" actId="1036"/>
        <pc:sldMkLst>
          <pc:docMk/>
          <pc:sldMk cId="1502686418" sldId="261"/>
        </pc:sldMkLst>
        <pc:spChg chg="mod">
          <ac:chgData name="Bijesh Mishra" userId="13734767-c100-4943-9839-8a3033a5fe5b" providerId="ADAL" clId="{9E986166-9F1F-8146-ADDB-581D7D5B52E9}" dt="2024-07-28T17:50:27.028" v="1049" actId="1037"/>
          <ac:spMkLst>
            <pc:docMk/>
            <pc:sldMk cId="1502686418" sldId="261"/>
            <ac:spMk id="6" creationId="{CECAD20F-9076-0A0D-CD3E-192AB8D8B078}"/>
          </ac:spMkLst>
        </pc:spChg>
        <pc:spChg chg="mod">
          <ac:chgData name="Bijesh Mishra" userId="13734767-c100-4943-9839-8a3033a5fe5b" providerId="ADAL" clId="{9E986166-9F1F-8146-ADDB-581D7D5B52E9}" dt="2024-07-28T17:50:30.487" v="1056" actId="1037"/>
          <ac:spMkLst>
            <pc:docMk/>
            <pc:sldMk cId="1502686418" sldId="261"/>
            <ac:spMk id="7" creationId="{2B371FE1-A2C0-8510-4875-F865CCFABF7A}"/>
          </ac:spMkLst>
        </pc:spChg>
        <pc:spChg chg="mod">
          <ac:chgData name="Bijesh Mishra" userId="13734767-c100-4943-9839-8a3033a5fe5b" providerId="ADAL" clId="{9E986166-9F1F-8146-ADDB-581D7D5B52E9}" dt="2024-07-28T17:50:41.770" v="1085" actId="1037"/>
          <ac:spMkLst>
            <pc:docMk/>
            <pc:sldMk cId="1502686418" sldId="261"/>
            <ac:spMk id="8" creationId="{1EB07B8E-4063-A3E6-F266-BE930ED0941E}"/>
          </ac:spMkLst>
        </pc:spChg>
        <pc:spChg chg="mod">
          <ac:chgData name="Bijesh Mishra" userId="13734767-c100-4943-9839-8a3033a5fe5b" providerId="ADAL" clId="{9E986166-9F1F-8146-ADDB-581D7D5B52E9}" dt="2024-07-28T17:50:46.726" v="1091" actId="1035"/>
          <ac:spMkLst>
            <pc:docMk/>
            <pc:sldMk cId="1502686418" sldId="261"/>
            <ac:spMk id="9" creationId="{370B6553-4505-6C9D-0D04-FF91C929EF11}"/>
          </ac:spMkLst>
        </pc:spChg>
        <pc:spChg chg="mod">
          <ac:chgData name="Bijesh Mishra" userId="13734767-c100-4943-9839-8a3033a5fe5b" providerId="ADAL" clId="{9E986166-9F1F-8146-ADDB-581D7D5B52E9}" dt="2024-07-28T17:40:41.780" v="651"/>
          <ac:spMkLst>
            <pc:docMk/>
            <pc:sldMk cId="1502686418" sldId="261"/>
            <ac:spMk id="10" creationId="{0193B040-6625-6910-937A-2D8856E64E13}"/>
          </ac:spMkLst>
        </pc:spChg>
        <pc:picChg chg="del">
          <ac:chgData name="Bijesh Mishra" userId="13734767-c100-4943-9839-8a3033a5fe5b" providerId="ADAL" clId="{9E986166-9F1F-8146-ADDB-581D7D5B52E9}" dt="2024-07-28T07:06:09.520" v="69" actId="478"/>
          <ac:picMkLst>
            <pc:docMk/>
            <pc:sldMk cId="1502686418" sldId="261"/>
            <ac:picMk id="3" creationId="{03ACA117-6A73-8DC3-F5B5-763292FED901}"/>
          </ac:picMkLst>
        </pc:picChg>
        <pc:picChg chg="add mod modCrop">
          <ac:chgData name="Bijesh Mishra" userId="13734767-c100-4943-9839-8a3033a5fe5b" providerId="ADAL" clId="{9E986166-9F1F-8146-ADDB-581D7D5B52E9}" dt="2024-07-28T17:49:53.238" v="999" actId="1076"/>
          <ac:picMkLst>
            <pc:docMk/>
            <pc:sldMk cId="1502686418" sldId="261"/>
            <ac:picMk id="3" creationId="{07537D9F-F03E-1705-4DDA-47607C36A7FA}"/>
          </ac:picMkLst>
        </pc:picChg>
        <pc:picChg chg="add del mod">
          <ac:chgData name="Bijesh Mishra" userId="13734767-c100-4943-9839-8a3033a5fe5b" providerId="ADAL" clId="{9E986166-9F1F-8146-ADDB-581D7D5B52E9}" dt="2024-07-28T17:39:11.699" v="646" actId="478"/>
          <ac:picMkLst>
            <pc:docMk/>
            <pc:sldMk cId="1502686418" sldId="261"/>
            <ac:picMk id="4" creationId="{80CEAB50-7D96-9653-0CFF-83DCB9C89D67}"/>
          </ac:picMkLst>
        </pc:picChg>
        <pc:cxnChg chg="add mod">
          <ac:chgData name="Bijesh Mishra" userId="13734767-c100-4943-9839-8a3033a5fe5b" providerId="ADAL" clId="{9E986166-9F1F-8146-ADDB-581D7D5B52E9}" dt="2024-07-28T17:51:09.853" v="1155" actId="1036"/>
          <ac:cxnSpMkLst>
            <pc:docMk/>
            <pc:sldMk cId="1502686418" sldId="261"/>
            <ac:cxnSpMk id="5" creationId="{540971D5-E44D-194E-AF56-D36ADD469D71}"/>
          </ac:cxnSpMkLst>
        </pc:cxnChg>
        <pc:cxnChg chg="add mod">
          <ac:chgData name="Bijesh Mishra" userId="13734767-c100-4943-9839-8a3033a5fe5b" providerId="ADAL" clId="{9E986166-9F1F-8146-ADDB-581D7D5B52E9}" dt="2024-07-28T17:51:01.835" v="1132" actId="1037"/>
          <ac:cxnSpMkLst>
            <pc:docMk/>
            <pc:sldMk cId="1502686418" sldId="261"/>
            <ac:cxnSpMk id="11" creationId="{F5483F52-FB99-BD1F-0D0C-EC80DB69190C}"/>
          </ac:cxnSpMkLst>
        </pc:cxnChg>
      </pc:sldChg>
      <pc:sldMasterChg chg="modSp modSldLayout">
        <pc:chgData name="Bijesh Mishra" userId="13734767-c100-4943-9839-8a3033a5fe5b" providerId="ADAL" clId="{9E986166-9F1F-8146-ADDB-581D7D5B52E9}" dt="2024-07-28T17:40:41.780" v="651"/>
        <pc:sldMasterMkLst>
          <pc:docMk/>
          <pc:sldMasterMk cId="1056572749" sldId="2147483648"/>
        </pc:sldMasterMkLst>
        <pc:spChg chg="mod">
          <ac:chgData name="Bijesh Mishra" userId="13734767-c100-4943-9839-8a3033a5fe5b" providerId="ADAL" clId="{9E986166-9F1F-8146-ADDB-581D7D5B52E9}" dt="2024-07-28T17:40:41.780" v="651"/>
          <ac:spMkLst>
            <pc:docMk/>
            <pc:sldMasterMk cId="1056572749" sldId="2147483648"/>
            <ac:spMk id="2" creationId="{8B29744A-38D4-04A8-F720-57E7ADCFBF8E}"/>
          </ac:spMkLst>
        </pc:spChg>
        <pc:spChg chg="mod">
          <ac:chgData name="Bijesh Mishra" userId="13734767-c100-4943-9839-8a3033a5fe5b" providerId="ADAL" clId="{9E986166-9F1F-8146-ADDB-581D7D5B52E9}" dt="2024-07-28T17:40:41.780" v="651"/>
          <ac:spMkLst>
            <pc:docMk/>
            <pc:sldMasterMk cId="1056572749" sldId="2147483648"/>
            <ac:spMk id="3" creationId="{FAEB3C55-0EA5-1AEC-C0E8-3633A14C0F7D}"/>
          </ac:spMkLst>
        </pc:spChg>
        <pc:spChg chg="mod">
          <ac:chgData name="Bijesh Mishra" userId="13734767-c100-4943-9839-8a3033a5fe5b" providerId="ADAL" clId="{9E986166-9F1F-8146-ADDB-581D7D5B52E9}" dt="2024-07-28T17:40:41.780" v="651"/>
          <ac:spMkLst>
            <pc:docMk/>
            <pc:sldMasterMk cId="1056572749" sldId="2147483648"/>
            <ac:spMk id="4" creationId="{1B65AD43-2986-C9BD-8364-2001C9458862}"/>
          </ac:spMkLst>
        </pc:spChg>
        <pc:spChg chg="mod">
          <ac:chgData name="Bijesh Mishra" userId="13734767-c100-4943-9839-8a3033a5fe5b" providerId="ADAL" clId="{9E986166-9F1F-8146-ADDB-581D7D5B52E9}" dt="2024-07-28T17:40:41.780" v="651"/>
          <ac:spMkLst>
            <pc:docMk/>
            <pc:sldMasterMk cId="1056572749" sldId="2147483648"/>
            <ac:spMk id="5" creationId="{B7490EE8-8E72-AA08-DC25-5B04316D4C49}"/>
          </ac:spMkLst>
        </pc:spChg>
        <pc:spChg chg="mod">
          <ac:chgData name="Bijesh Mishra" userId="13734767-c100-4943-9839-8a3033a5fe5b" providerId="ADAL" clId="{9E986166-9F1F-8146-ADDB-581D7D5B52E9}" dt="2024-07-28T17:40:41.780" v="651"/>
          <ac:spMkLst>
            <pc:docMk/>
            <pc:sldMasterMk cId="1056572749" sldId="2147483648"/>
            <ac:spMk id="6" creationId="{62DFF4AE-FC69-7A3C-CD7A-6780F1671126}"/>
          </ac:spMkLst>
        </pc:spChg>
        <pc:sldLayoutChg chg="modSp">
          <pc:chgData name="Bijesh Mishra" userId="13734767-c100-4943-9839-8a3033a5fe5b" providerId="ADAL" clId="{9E986166-9F1F-8146-ADDB-581D7D5B52E9}" dt="2024-07-28T17:40:41.780" v="651"/>
          <pc:sldLayoutMkLst>
            <pc:docMk/>
            <pc:sldMasterMk cId="1056572749" sldId="2147483648"/>
            <pc:sldLayoutMk cId="1997509102" sldId="2147483649"/>
          </pc:sldLayoutMkLst>
          <pc:spChg chg="mod">
            <ac:chgData name="Bijesh Mishra" userId="13734767-c100-4943-9839-8a3033a5fe5b" providerId="ADAL" clId="{9E986166-9F1F-8146-ADDB-581D7D5B52E9}" dt="2024-07-28T17:40:41.780" v="651"/>
            <ac:spMkLst>
              <pc:docMk/>
              <pc:sldMasterMk cId="1056572749" sldId="2147483648"/>
              <pc:sldLayoutMk cId="1997509102" sldId="2147483649"/>
              <ac:spMk id="2" creationId="{95A83587-6418-01D3-48CE-6212F3DC48BE}"/>
            </ac:spMkLst>
          </pc:spChg>
          <pc:spChg chg="mod">
            <ac:chgData name="Bijesh Mishra" userId="13734767-c100-4943-9839-8a3033a5fe5b" providerId="ADAL" clId="{9E986166-9F1F-8146-ADDB-581D7D5B52E9}" dt="2024-07-28T17:40:41.780" v="651"/>
            <ac:spMkLst>
              <pc:docMk/>
              <pc:sldMasterMk cId="1056572749" sldId="2147483648"/>
              <pc:sldLayoutMk cId="1997509102" sldId="2147483649"/>
              <ac:spMk id="3" creationId="{10B3CC00-F975-D32D-6E55-3A5448E6936F}"/>
            </ac:spMkLst>
          </pc:spChg>
        </pc:sldLayoutChg>
        <pc:sldLayoutChg chg="modSp">
          <pc:chgData name="Bijesh Mishra" userId="13734767-c100-4943-9839-8a3033a5fe5b" providerId="ADAL" clId="{9E986166-9F1F-8146-ADDB-581D7D5B52E9}" dt="2024-07-28T17:40:41.780" v="651"/>
          <pc:sldLayoutMkLst>
            <pc:docMk/>
            <pc:sldMasterMk cId="1056572749" sldId="2147483648"/>
            <pc:sldLayoutMk cId="2590957868" sldId="2147483651"/>
          </pc:sldLayoutMkLst>
          <pc:spChg chg="mod">
            <ac:chgData name="Bijesh Mishra" userId="13734767-c100-4943-9839-8a3033a5fe5b" providerId="ADAL" clId="{9E986166-9F1F-8146-ADDB-581D7D5B52E9}" dt="2024-07-28T17:40:41.780" v="651"/>
            <ac:spMkLst>
              <pc:docMk/>
              <pc:sldMasterMk cId="1056572749" sldId="2147483648"/>
              <pc:sldLayoutMk cId="2590957868" sldId="2147483651"/>
              <ac:spMk id="2" creationId="{F368C830-0DFD-269E-F518-97FA74BBBEA1}"/>
            </ac:spMkLst>
          </pc:spChg>
          <pc:spChg chg="mod">
            <ac:chgData name="Bijesh Mishra" userId="13734767-c100-4943-9839-8a3033a5fe5b" providerId="ADAL" clId="{9E986166-9F1F-8146-ADDB-581D7D5B52E9}" dt="2024-07-28T17:40:41.780" v="651"/>
            <ac:spMkLst>
              <pc:docMk/>
              <pc:sldMasterMk cId="1056572749" sldId="2147483648"/>
              <pc:sldLayoutMk cId="2590957868" sldId="2147483651"/>
              <ac:spMk id="3" creationId="{581FDD75-839E-4F87-7DDA-95018130E493}"/>
            </ac:spMkLst>
          </pc:spChg>
        </pc:sldLayoutChg>
        <pc:sldLayoutChg chg="modSp">
          <pc:chgData name="Bijesh Mishra" userId="13734767-c100-4943-9839-8a3033a5fe5b" providerId="ADAL" clId="{9E986166-9F1F-8146-ADDB-581D7D5B52E9}" dt="2024-07-28T17:40:41.780" v="651"/>
          <pc:sldLayoutMkLst>
            <pc:docMk/>
            <pc:sldMasterMk cId="1056572749" sldId="2147483648"/>
            <pc:sldLayoutMk cId="4235793169" sldId="2147483652"/>
          </pc:sldLayoutMkLst>
          <pc:spChg chg="mod">
            <ac:chgData name="Bijesh Mishra" userId="13734767-c100-4943-9839-8a3033a5fe5b" providerId="ADAL" clId="{9E986166-9F1F-8146-ADDB-581D7D5B52E9}" dt="2024-07-28T17:40:41.780" v="651"/>
            <ac:spMkLst>
              <pc:docMk/>
              <pc:sldMasterMk cId="1056572749" sldId="2147483648"/>
              <pc:sldLayoutMk cId="4235793169" sldId="2147483652"/>
              <ac:spMk id="3" creationId="{A270C3E6-8D43-7505-7B82-B9D4A61B647C}"/>
            </ac:spMkLst>
          </pc:spChg>
          <pc:spChg chg="mod">
            <ac:chgData name="Bijesh Mishra" userId="13734767-c100-4943-9839-8a3033a5fe5b" providerId="ADAL" clId="{9E986166-9F1F-8146-ADDB-581D7D5B52E9}" dt="2024-07-28T17:40:41.780" v="651"/>
            <ac:spMkLst>
              <pc:docMk/>
              <pc:sldMasterMk cId="1056572749" sldId="2147483648"/>
              <pc:sldLayoutMk cId="4235793169" sldId="2147483652"/>
              <ac:spMk id="4" creationId="{A552DD5F-24A0-882C-5E3E-C57680B9A49B}"/>
            </ac:spMkLst>
          </pc:spChg>
        </pc:sldLayoutChg>
        <pc:sldLayoutChg chg="modSp">
          <pc:chgData name="Bijesh Mishra" userId="13734767-c100-4943-9839-8a3033a5fe5b" providerId="ADAL" clId="{9E986166-9F1F-8146-ADDB-581D7D5B52E9}" dt="2024-07-28T17:40:41.780" v="651"/>
          <pc:sldLayoutMkLst>
            <pc:docMk/>
            <pc:sldMasterMk cId="1056572749" sldId="2147483648"/>
            <pc:sldLayoutMk cId="1147083136" sldId="2147483653"/>
          </pc:sldLayoutMkLst>
          <pc:spChg chg="mod">
            <ac:chgData name="Bijesh Mishra" userId="13734767-c100-4943-9839-8a3033a5fe5b" providerId="ADAL" clId="{9E986166-9F1F-8146-ADDB-581D7D5B52E9}" dt="2024-07-28T17:40:41.780" v="651"/>
            <ac:spMkLst>
              <pc:docMk/>
              <pc:sldMasterMk cId="1056572749" sldId="2147483648"/>
              <pc:sldLayoutMk cId="1147083136" sldId="2147483653"/>
              <ac:spMk id="2" creationId="{69A10B2A-86A4-B382-07E7-95039CEE321E}"/>
            </ac:spMkLst>
          </pc:spChg>
          <pc:spChg chg="mod">
            <ac:chgData name="Bijesh Mishra" userId="13734767-c100-4943-9839-8a3033a5fe5b" providerId="ADAL" clId="{9E986166-9F1F-8146-ADDB-581D7D5B52E9}" dt="2024-07-28T17:40:41.780" v="651"/>
            <ac:spMkLst>
              <pc:docMk/>
              <pc:sldMasterMk cId="1056572749" sldId="2147483648"/>
              <pc:sldLayoutMk cId="1147083136" sldId="2147483653"/>
              <ac:spMk id="3" creationId="{C304E8C3-A585-9EA4-B537-C9DDD3EB5373}"/>
            </ac:spMkLst>
          </pc:spChg>
          <pc:spChg chg="mod">
            <ac:chgData name="Bijesh Mishra" userId="13734767-c100-4943-9839-8a3033a5fe5b" providerId="ADAL" clId="{9E986166-9F1F-8146-ADDB-581D7D5B52E9}" dt="2024-07-28T17:40:41.780" v="651"/>
            <ac:spMkLst>
              <pc:docMk/>
              <pc:sldMasterMk cId="1056572749" sldId="2147483648"/>
              <pc:sldLayoutMk cId="1147083136" sldId="2147483653"/>
              <ac:spMk id="4" creationId="{E1565B6D-67BF-3E09-7F96-A07DD5BF3D31}"/>
            </ac:spMkLst>
          </pc:spChg>
          <pc:spChg chg="mod">
            <ac:chgData name="Bijesh Mishra" userId="13734767-c100-4943-9839-8a3033a5fe5b" providerId="ADAL" clId="{9E986166-9F1F-8146-ADDB-581D7D5B52E9}" dt="2024-07-28T17:40:41.780" v="651"/>
            <ac:spMkLst>
              <pc:docMk/>
              <pc:sldMasterMk cId="1056572749" sldId="2147483648"/>
              <pc:sldLayoutMk cId="1147083136" sldId="2147483653"/>
              <ac:spMk id="5" creationId="{E6EB71CB-597F-235A-AF50-4FB4556231A2}"/>
            </ac:spMkLst>
          </pc:spChg>
          <pc:spChg chg="mod">
            <ac:chgData name="Bijesh Mishra" userId="13734767-c100-4943-9839-8a3033a5fe5b" providerId="ADAL" clId="{9E986166-9F1F-8146-ADDB-581D7D5B52E9}" dt="2024-07-28T17:40:41.780" v="651"/>
            <ac:spMkLst>
              <pc:docMk/>
              <pc:sldMasterMk cId="1056572749" sldId="2147483648"/>
              <pc:sldLayoutMk cId="1147083136" sldId="2147483653"/>
              <ac:spMk id="6" creationId="{552DC32B-E0B0-EE85-2A3D-DC347AC4B6E3}"/>
            </ac:spMkLst>
          </pc:spChg>
        </pc:sldLayoutChg>
        <pc:sldLayoutChg chg="modSp">
          <pc:chgData name="Bijesh Mishra" userId="13734767-c100-4943-9839-8a3033a5fe5b" providerId="ADAL" clId="{9E986166-9F1F-8146-ADDB-581D7D5B52E9}" dt="2024-07-28T17:40:41.780" v="651"/>
          <pc:sldLayoutMkLst>
            <pc:docMk/>
            <pc:sldMasterMk cId="1056572749" sldId="2147483648"/>
            <pc:sldLayoutMk cId="1401497525" sldId="2147483656"/>
          </pc:sldLayoutMkLst>
          <pc:spChg chg="mod">
            <ac:chgData name="Bijesh Mishra" userId="13734767-c100-4943-9839-8a3033a5fe5b" providerId="ADAL" clId="{9E986166-9F1F-8146-ADDB-581D7D5B52E9}" dt="2024-07-28T17:40:41.780" v="651"/>
            <ac:spMkLst>
              <pc:docMk/>
              <pc:sldMasterMk cId="1056572749" sldId="2147483648"/>
              <pc:sldLayoutMk cId="1401497525" sldId="2147483656"/>
              <ac:spMk id="2" creationId="{49BBBCD2-6529-F32C-A88D-C58F467C34FF}"/>
            </ac:spMkLst>
          </pc:spChg>
          <pc:spChg chg="mod">
            <ac:chgData name="Bijesh Mishra" userId="13734767-c100-4943-9839-8a3033a5fe5b" providerId="ADAL" clId="{9E986166-9F1F-8146-ADDB-581D7D5B52E9}" dt="2024-07-28T17:40:41.780" v="651"/>
            <ac:spMkLst>
              <pc:docMk/>
              <pc:sldMasterMk cId="1056572749" sldId="2147483648"/>
              <pc:sldLayoutMk cId="1401497525" sldId="2147483656"/>
              <ac:spMk id="3" creationId="{0008825A-267E-09CC-5A68-1805DCDF8A4C}"/>
            </ac:spMkLst>
          </pc:spChg>
          <pc:spChg chg="mod">
            <ac:chgData name="Bijesh Mishra" userId="13734767-c100-4943-9839-8a3033a5fe5b" providerId="ADAL" clId="{9E986166-9F1F-8146-ADDB-581D7D5B52E9}" dt="2024-07-28T17:40:41.780" v="651"/>
            <ac:spMkLst>
              <pc:docMk/>
              <pc:sldMasterMk cId="1056572749" sldId="2147483648"/>
              <pc:sldLayoutMk cId="1401497525" sldId="2147483656"/>
              <ac:spMk id="4" creationId="{FE32D7DC-6760-2C9A-0DA6-7F910DD03062}"/>
            </ac:spMkLst>
          </pc:spChg>
        </pc:sldLayoutChg>
        <pc:sldLayoutChg chg="modSp">
          <pc:chgData name="Bijesh Mishra" userId="13734767-c100-4943-9839-8a3033a5fe5b" providerId="ADAL" clId="{9E986166-9F1F-8146-ADDB-581D7D5B52E9}" dt="2024-07-28T17:40:41.780" v="651"/>
          <pc:sldLayoutMkLst>
            <pc:docMk/>
            <pc:sldMasterMk cId="1056572749" sldId="2147483648"/>
            <pc:sldLayoutMk cId="2835962900" sldId="2147483657"/>
          </pc:sldLayoutMkLst>
          <pc:spChg chg="mod">
            <ac:chgData name="Bijesh Mishra" userId="13734767-c100-4943-9839-8a3033a5fe5b" providerId="ADAL" clId="{9E986166-9F1F-8146-ADDB-581D7D5B52E9}" dt="2024-07-28T17:40:41.780" v="651"/>
            <ac:spMkLst>
              <pc:docMk/>
              <pc:sldMasterMk cId="1056572749" sldId="2147483648"/>
              <pc:sldLayoutMk cId="2835962900" sldId="2147483657"/>
              <ac:spMk id="2" creationId="{7E78189F-62C5-F0A3-D1C2-A8148F1F2074}"/>
            </ac:spMkLst>
          </pc:spChg>
          <pc:spChg chg="mod">
            <ac:chgData name="Bijesh Mishra" userId="13734767-c100-4943-9839-8a3033a5fe5b" providerId="ADAL" clId="{9E986166-9F1F-8146-ADDB-581D7D5B52E9}" dt="2024-07-28T17:40:41.780" v="651"/>
            <ac:spMkLst>
              <pc:docMk/>
              <pc:sldMasterMk cId="1056572749" sldId="2147483648"/>
              <pc:sldLayoutMk cId="2835962900" sldId="2147483657"/>
              <ac:spMk id="3" creationId="{4158D5D9-5E68-3F98-BCBE-926E48651ECE}"/>
            </ac:spMkLst>
          </pc:spChg>
          <pc:spChg chg="mod">
            <ac:chgData name="Bijesh Mishra" userId="13734767-c100-4943-9839-8a3033a5fe5b" providerId="ADAL" clId="{9E986166-9F1F-8146-ADDB-581D7D5B52E9}" dt="2024-07-28T17:40:41.780" v="651"/>
            <ac:spMkLst>
              <pc:docMk/>
              <pc:sldMasterMk cId="1056572749" sldId="2147483648"/>
              <pc:sldLayoutMk cId="2835962900" sldId="2147483657"/>
              <ac:spMk id="4" creationId="{01A74816-1F67-0F89-5A03-F2B2FD8078D8}"/>
            </ac:spMkLst>
          </pc:spChg>
        </pc:sldLayoutChg>
        <pc:sldLayoutChg chg="modSp">
          <pc:chgData name="Bijesh Mishra" userId="13734767-c100-4943-9839-8a3033a5fe5b" providerId="ADAL" clId="{9E986166-9F1F-8146-ADDB-581D7D5B52E9}" dt="2024-07-28T17:40:41.780" v="651"/>
          <pc:sldLayoutMkLst>
            <pc:docMk/>
            <pc:sldMasterMk cId="1056572749" sldId="2147483648"/>
            <pc:sldLayoutMk cId="4019818114" sldId="2147483659"/>
          </pc:sldLayoutMkLst>
          <pc:spChg chg="mod">
            <ac:chgData name="Bijesh Mishra" userId="13734767-c100-4943-9839-8a3033a5fe5b" providerId="ADAL" clId="{9E986166-9F1F-8146-ADDB-581D7D5B52E9}" dt="2024-07-28T17:40:41.780" v="651"/>
            <ac:spMkLst>
              <pc:docMk/>
              <pc:sldMasterMk cId="1056572749" sldId="2147483648"/>
              <pc:sldLayoutMk cId="4019818114" sldId="2147483659"/>
              <ac:spMk id="2" creationId="{B02C79F2-8154-2422-AFCB-1D1BD04D3B13}"/>
            </ac:spMkLst>
          </pc:spChg>
          <pc:spChg chg="mod">
            <ac:chgData name="Bijesh Mishra" userId="13734767-c100-4943-9839-8a3033a5fe5b" providerId="ADAL" clId="{9E986166-9F1F-8146-ADDB-581D7D5B52E9}" dt="2024-07-28T17:40:41.780" v="651"/>
            <ac:spMkLst>
              <pc:docMk/>
              <pc:sldMasterMk cId="1056572749" sldId="2147483648"/>
              <pc:sldLayoutMk cId="4019818114" sldId="2147483659"/>
              <ac:spMk id="3" creationId="{6267CFD2-4A82-60A5-3781-14D003EFF264}"/>
            </ac:spMkLst>
          </pc:spChg>
        </pc:sldLayoutChg>
      </pc:sldMasterChg>
    </pc:docChg>
  </pc:docChgLst>
  <pc:docChgLst>
    <pc:chgData name="Bijesh Mishra" userId="13734767-c100-4943-9839-8a3033a5fe5b" providerId="ADAL" clId="{6A158F41-C7D3-4CB0-AE4A-AF50A0FCA7D2}"/>
    <pc:docChg chg="undo custSel addSld modSld">
      <pc:chgData name="Bijesh Mishra" userId="13734767-c100-4943-9839-8a3033a5fe5b" providerId="ADAL" clId="{6A158F41-C7D3-4CB0-AE4A-AF50A0FCA7D2}" dt="2024-07-25T21:40:17.822" v="269" actId="1038"/>
      <pc:docMkLst>
        <pc:docMk/>
      </pc:docMkLst>
      <pc:sldChg chg="modSp mod">
        <pc:chgData name="Bijesh Mishra" userId="13734767-c100-4943-9839-8a3033a5fe5b" providerId="ADAL" clId="{6A158F41-C7D3-4CB0-AE4A-AF50A0FCA7D2}" dt="2024-07-25T21:40:17.822" v="269" actId="1038"/>
        <pc:sldMkLst>
          <pc:docMk/>
          <pc:sldMk cId="567926961" sldId="256"/>
        </pc:sldMkLst>
        <pc:spChg chg="mod">
          <ac:chgData name="Bijesh Mishra" userId="13734767-c100-4943-9839-8a3033a5fe5b" providerId="ADAL" clId="{6A158F41-C7D3-4CB0-AE4A-AF50A0FCA7D2}" dt="2024-07-25T21:40:17.822" v="269" actId="1038"/>
          <ac:spMkLst>
            <pc:docMk/>
            <pc:sldMk cId="567926961" sldId="256"/>
            <ac:spMk id="10" creationId="{0193B040-6625-6910-937A-2D8856E64E13}"/>
          </ac:spMkLst>
        </pc:spChg>
        <pc:picChg chg="mod modCrop">
          <ac:chgData name="Bijesh Mishra" userId="13734767-c100-4943-9839-8a3033a5fe5b" providerId="ADAL" clId="{6A158F41-C7D3-4CB0-AE4A-AF50A0FCA7D2}" dt="2024-07-25T21:37:39.899" v="42" actId="1037"/>
          <ac:picMkLst>
            <pc:docMk/>
            <pc:sldMk cId="567926961" sldId="256"/>
            <ac:picMk id="5" creationId="{FF1FD90B-69BD-BEDA-0498-F434AD66AFB3}"/>
          </ac:picMkLst>
        </pc:picChg>
      </pc:sldChg>
      <pc:sldChg chg="addSp delSp modSp add mod">
        <pc:chgData name="Bijesh Mishra" userId="13734767-c100-4943-9839-8a3033a5fe5b" providerId="ADAL" clId="{6A158F41-C7D3-4CB0-AE4A-AF50A0FCA7D2}" dt="2024-07-25T21:39:59.049" v="243" actId="1036"/>
        <pc:sldMkLst>
          <pc:docMk/>
          <pc:sldMk cId="2154197656" sldId="257"/>
        </pc:sldMkLst>
        <pc:spChg chg="mod">
          <ac:chgData name="Bijesh Mishra" userId="13734767-c100-4943-9839-8a3033a5fe5b" providerId="ADAL" clId="{6A158F41-C7D3-4CB0-AE4A-AF50A0FCA7D2}" dt="2024-07-25T21:39:59.049" v="243" actId="1036"/>
          <ac:spMkLst>
            <pc:docMk/>
            <pc:sldMk cId="2154197656" sldId="257"/>
            <ac:spMk id="10" creationId="{0193B040-6625-6910-937A-2D8856E64E13}"/>
          </ac:spMkLst>
        </pc:spChg>
        <pc:picChg chg="add mod modCrop">
          <ac:chgData name="Bijesh Mishra" userId="13734767-c100-4943-9839-8a3033a5fe5b" providerId="ADAL" clId="{6A158F41-C7D3-4CB0-AE4A-AF50A0FCA7D2}" dt="2024-07-25T21:36:56.232" v="31" actId="1036"/>
          <ac:picMkLst>
            <pc:docMk/>
            <pc:sldMk cId="2154197656" sldId="257"/>
            <ac:picMk id="3" creationId="{C5697383-C27D-D0C6-308F-337B8B571DFC}"/>
          </ac:picMkLst>
        </pc:picChg>
        <pc:picChg chg="del">
          <ac:chgData name="Bijesh Mishra" userId="13734767-c100-4943-9839-8a3033a5fe5b" providerId="ADAL" clId="{6A158F41-C7D3-4CB0-AE4A-AF50A0FCA7D2}" dt="2024-07-25T21:35:54.474" v="3" actId="478"/>
          <ac:picMkLst>
            <pc:docMk/>
            <pc:sldMk cId="2154197656" sldId="257"/>
            <ac:picMk id="5" creationId="{FF1FD90B-69BD-BEDA-0498-F434AD66AFB3}"/>
          </ac:picMkLst>
        </pc:picChg>
      </pc:sldChg>
      <pc:sldChg chg="addSp modSp add mod">
        <pc:chgData name="Bijesh Mishra" userId="13734767-c100-4943-9839-8a3033a5fe5b" providerId="ADAL" clId="{6A158F41-C7D3-4CB0-AE4A-AF50A0FCA7D2}" dt="2024-07-25T21:39:38.106" v="194" actId="1036"/>
        <pc:sldMkLst>
          <pc:docMk/>
          <pc:sldMk cId="4048664619" sldId="258"/>
        </pc:sldMkLst>
        <pc:spChg chg="mod">
          <ac:chgData name="Bijesh Mishra" userId="13734767-c100-4943-9839-8a3033a5fe5b" providerId="ADAL" clId="{6A158F41-C7D3-4CB0-AE4A-AF50A0FCA7D2}" dt="2024-07-25T21:38:33.082" v="100" actId="1037"/>
          <ac:spMkLst>
            <pc:docMk/>
            <pc:sldMk cId="4048664619" sldId="258"/>
            <ac:spMk id="6" creationId="{CECAD20F-9076-0A0D-CD3E-192AB8D8B078}"/>
          </ac:spMkLst>
        </pc:spChg>
        <pc:spChg chg="mod">
          <ac:chgData name="Bijesh Mishra" userId="13734767-c100-4943-9839-8a3033a5fe5b" providerId="ADAL" clId="{6A158F41-C7D3-4CB0-AE4A-AF50A0FCA7D2}" dt="2024-07-25T21:38:38.205" v="112" actId="1037"/>
          <ac:spMkLst>
            <pc:docMk/>
            <pc:sldMk cId="4048664619" sldId="258"/>
            <ac:spMk id="7" creationId="{2B371FE1-A2C0-8510-4875-F865CCFABF7A}"/>
          </ac:spMkLst>
        </pc:spChg>
        <pc:spChg chg="mod">
          <ac:chgData name="Bijesh Mishra" userId="13734767-c100-4943-9839-8a3033a5fe5b" providerId="ADAL" clId="{6A158F41-C7D3-4CB0-AE4A-AF50A0FCA7D2}" dt="2024-07-25T21:38:42.412" v="118" actId="1037"/>
          <ac:spMkLst>
            <pc:docMk/>
            <pc:sldMk cId="4048664619" sldId="258"/>
            <ac:spMk id="8" creationId="{1EB07B8E-4063-A3E6-F266-BE930ED0941E}"/>
          </ac:spMkLst>
        </pc:spChg>
        <pc:spChg chg="mod">
          <ac:chgData name="Bijesh Mishra" userId="13734767-c100-4943-9839-8a3033a5fe5b" providerId="ADAL" clId="{6A158F41-C7D3-4CB0-AE4A-AF50A0FCA7D2}" dt="2024-07-25T21:38:50.269" v="129" actId="1036"/>
          <ac:spMkLst>
            <pc:docMk/>
            <pc:sldMk cId="4048664619" sldId="258"/>
            <ac:spMk id="9" creationId="{370B6553-4505-6C9D-0D04-FF91C929EF11}"/>
          </ac:spMkLst>
        </pc:spChg>
        <pc:spChg chg="mod">
          <ac:chgData name="Bijesh Mishra" userId="13734767-c100-4943-9839-8a3033a5fe5b" providerId="ADAL" clId="{6A158F41-C7D3-4CB0-AE4A-AF50A0FCA7D2}" dt="2024-07-25T21:39:38.106" v="194" actId="1036"/>
          <ac:spMkLst>
            <pc:docMk/>
            <pc:sldMk cId="4048664619" sldId="258"/>
            <ac:spMk id="10" creationId="{0193B040-6625-6910-937A-2D8856E64E13}"/>
          </ac:spMkLst>
        </pc:spChg>
        <pc:picChg chg="add mod modCrop">
          <ac:chgData name="Bijesh Mishra" userId="13734767-c100-4943-9839-8a3033a5fe5b" providerId="ADAL" clId="{6A158F41-C7D3-4CB0-AE4A-AF50A0FCA7D2}" dt="2024-07-25T21:38:26.569" v="91" actId="1036"/>
          <ac:picMkLst>
            <pc:docMk/>
            <pc:sldMk cId="4048664619" sldId="258"/>
            <ac:picMk id="3" creationId="{03ACA117-6A73-8DC3-F5B5-763292FED90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360-D580-4683-BF73-78C13CAEEC5C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9D67-8EB5-44C4-83F3-0EABBF35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3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360-D580-4683-BF73-78C13CAEEC5C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9D67-8EB5-44C4-83F3-0EABBF35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4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360-D580-4683-BF73-78C13CAEEC5C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9D67-8EB5-44C4-83F3-0EABBF35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4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360-D580-4683-BF73-78C13CAEEC5C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9D67-8EB5-44C4-83F3-0EABBF35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360-D580-4683-BF73-78C13CAEEC5C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9D67-8EB5-44C4-83F3-0EABBF35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7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360-D580-4683-BF73-78C13CAEEC5C}" type="datetimeFigureOut">
              <a:rPr lang="en-US" smtClean="0"/>
              <a:t>7/28/24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9D67-8EB5-44C4-83F3-0EABBF35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360-D580-4683-BF73-78C13CAEEC5C}" type="datetimeFigureOut">
              <a:rPr lang="en-US" smtClean="0"/>
              <a:t>7/28/24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9D67-8EB5-44C4-83F3-0EABBF35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5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360-D580-4683-BF73-78C13CAEEC5C}" type="datetimeFigureOut">
              <a:rPr lang="en-US" smtClean="0"/>
              <a:t>7/28/24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9D67-8EB5-44C4-83F3-0EABBF35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2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360-D580-4683-BF73-78C13CAEEC5C}" type="datetimeFigureOut">
              <a:rPr lang="en-US" smtClean="0"/>
              <a:t>7/28/24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9D67-8EB5-44C4-83F3-0EABBF35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360-D580-4683-BF73-78C13CAEEC5C}" type="datetimeFigureOut">
              <a:rPr lang="en-US" smtClean="0"/>
              <a:t>7/28/24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9D67-8EB5-44C4-83F3-0EABBF35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1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360-D580-4683-BF73-78C13CAEEC5C}" type="datetimeFigureOut">
              <a:rPr lang="en-US" smtClean="0"/>
              <a:t>7/28/24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9D67-8EB5-44C4-83F3-0EABBF35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2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A8D360-D580-4683-BF73-78C13CAEEC5C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239D67-8EB5-44C4-83F3-0EABBF35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5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EB07B8E-4063-A3E6-F266-BE930ED0941E}"/>
              </a:ext>
            </a:extLst>
          </p:cNvPr>
          <p:cNvSpPr txBox="1"/>
          <p:nvPr/>
        </p:nvSpPr>
        <p:spPr>
          <a:xfrm>
            <a:off x="4130141" y="9573"/>
            <a:ext cx="15499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Belt 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3B040-6625-6910-937A-2D8856E64E13}"/>
              </a:ext>
            </a:extLst>
          </p:cNvPr>
          <p:cNvSpPr txBox="1"/>
          <p:nvPr/>
        </p:nvSpPr>
        <p:spPr>
          <a:xfrm rot="16200000">
            <a:off x="-857326" y="3278958"/>
            <a:ext cx="2830286" cy="30008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Gp_sbavp_wocp.png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14A245-310C-7289-9B1A-5B36D906C051}"/>
              </a:ext>
            </a:extLst>
          </p:cNvPr>
          <p:cNvCxnSpPr/>
          <p:nvPr/>
        </p:nvCxnSpPr>
        <p:spPr>
          <a:xfrm>
            <a:off x="2389631" y="6749948"/>
            <a:ext cx="42176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DEC16E-FED8-B141-9FAD-FFBC8B90C7F9}"/>
              </a:ext>
            </a:extLst>
          </p:cNvPr>
          <p:cNvCxnSpPr>
            <a:cxnSpLocks/>
          </p:cNvCxnSpPr>
          <p:nvPr/>
        </p:nvCxnSpPr>
        <p:spPr>
          <a:xfrm flipV="1">
            <a:off x="8707970" y="1759076"/>
            <a:ext cx="0" cy="33398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3349BDE6-F546-8576-4C39-0B585B9917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" t="2738" r="2346" b="3059"/>
          <a:stretch/>
        </p:blipFill>
        <p:spPr>
          <a:xfrm>
            <a:off x="775079" y="240834"/>
            <a:ext cx="7896208" cy="65006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371FE1-A2C0-8510-4875-F865CCFABF7A}"/>
              </a:ext>
            </a:extLst>
          </p:cNvPr>
          <p:cNvSpPr txBox="1"/>
          <p:nvPr/>
        </p:nvSpPr>
        <p:spPr>
          <a:xfrm>
            <a:off x="2458421" y="18139"/>
            <a:ext cx="15499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CAD20F-9076-0A0D-CD3E-192AB8D8B078}"/>
              </a:ext>
            </a:extLst>
          </p:cNvPr>
          <p:cNvSpPr txBox="1"/>
          <p:nvPr/>
        </p:nvSpPr>
        <p:spPr>
          <a:xfrm>
            <a:off x="908515" y="9372"/>
            <a:ext cx="15499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Northern 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B6553-4505-6C9D-0D04-FF91C929EF11}"/>
              </a:ext>
            </a:extLst>
          </p:cNvPr>
          <p:cNvSpPr txBox="1"/>
          <p:nvPr/>
        </p:nvSpPr>
        <p:spPr>
          <a:xfrm>
            <a:off x="5902013" y="26848"/>
            <a:ext cx="15499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Southern AL</a:t>
            </a:r>
          </a:p>
        </p:txBody>
      </p:sp>
    </p:spTree>
    <p:extLst>
      <p:ext uri="{BB962C8B-B14F-4D97-AF65-F5344CB8AC3E}">
        <p14:creationId xmlns:p14="http://schemas.microsoft.com/office/powerpoint/2010/main" val="193952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CAD20F-9076-0A0D-CD3E-192AB8D8B078}"/>
              </a:ext>
            </a:extLst>
          </p:cNvPr>
          <p:cNvSpPr txBox="1"/>
          <p:nvPr/>
        </p:nvSpPr>
        <p:spPr>
          <a:xfrm>
            <a:off x="933571" y="27931"/>
            <a:ext cx="14867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Northern 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71FE1-A2C0-8510-4875-F865CCFABF7A}"/>
              </a:ext>
            </a:extLst>
          </p:cNvPr>
          <p:cNvSpPr txBox="1"/>
          <p:nvPr/>
        </p:nvSpPr>
        <p:spPr>
          <a:xfrm>
            <a:off x="2837487" y="22815"/>
            <a:ext cx="11410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B07B8E-4063-A3E6-F266-BE930ED0941E}"/>
              </a:ext>
            </a:extLst>
          </p:cNvPr>
          <p:cNvSpPr txBox="1"/>
          <p:nvPr/>
        </p:nvSpPr>
        <p:spPr>
          <a:xfrm>
            <a:off x="4223652" y="25828"/>
            <a:ext cx="14900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Belt 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B6553-4505-6C9D-0D04-FF91C929EF11}"/>
              </a:ext>
            </a:extLst>
          </p:cNvPr>
          <p:cNvSpPr txBox="1"/>
          <p:nvPr/>
        </p:nvSpPr>
        <p:spPr>
          <a:xfrm>
            <a:off x="6019491" y="28006"/>
            <a:ext cx="15466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Southern 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3B040-6625-6910-937A-2D8856E64E13}"/>
              </a:ext>
            </a:extLst>
          </p:cNvPr>
          <p:cNvSpPr txBox="1"/>
          <p:nvPr/>
        </p:nvSpPr>
        <p:spPr>
          <a:xfrm rot="16200000">
            <a:off x="-831669" y="3194975"/>
            <a:ext cx="2830286" cy="30008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Gp_sqavp_wocp.png</a:t>
            </a: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13918DCA-9D10-4304-1E73-00E65B9BF0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" t="3112" r="3133" b="2669"/>
          <a:stretch/>
        </p:blipFill>
        <p:spPr>
          <a:xfrm>
            <a:off x="767823" y="276436"/>
            <a:ext cx="7792703" cy="651734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9A0568-04C1-EC81-6B3E-A42793990160}"/>
              </a:ext>
            </a:extLst>
          </p:cNvPr>
          <p:cNvCxnSpPr/>
          <p:nvPr/>
        </p:nvCxnSpPr>
        <p:spPr>
          <a:xfrm>
            <a:off x="1950085" y="6735029"/>
            <a:ext cx="42176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BA0845-C290-12D2-43A0-5D566BE734EA}"/>
              </a:ext>
            </a:extLst>
          </p:cNvPr>
          <p:cNvCxnSpPr>
            <a:cxnSpLocks/>
          </p:cNvCxnSpPr>
          <p:nvPr/>
        </p:nvCxnSpPr>
        <p:spPr>
          <a:xfrm flipV="1">
            <a:off x="8596878" y="1759077"/>
            <a:ext cx="0" cy="33398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93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CAD20F-9076-0A0D-CD3E-192AB8D8B078}"/>
              </a:ext>
            </a:extLst>
          </p:cNvPr>
          <p:cNvSpPr txBox="1"/>
          <p:nvPr/>
        </p:nvSpPr>
        <p:spPr>
          <a:xfrm>
            <a:off x="816502" y="17118"/>
            <a:ext cx="13695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Northern 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71FE1-A2C0-8510-4875-F865CCFABF7A}"/>
              </a:ext>
            </a:extLst>
          </p:cNvPr>
          <p:cNvSpPr txBox="1"/>
          <p:nvPr/>
        </p:nvSpPr>
        <p:spPr>
          <a:xfrm>
            <a:off x="2369235" y="17118"/>
            <a:ext cx="14700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B07B8E-4063-A3E6-F266-BE930ED0941E}"/>
              </a:ext>
            </a:extLst>
          </p:cNvPr>
          <p:cNvSpPr txBox="1"/>
          <p:nvPr/>
        </p:nvSpPr>
        <p:spPr>
          <a:xfrm>
            <a:off x="3791159" y="8743"/>
            <a:ext cx="16764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Belt 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B6553-4505-6C9D-0D04-FF91C929EF11}"/>
              </a:ext>
            </a:extLst>
          </p:cNvPr>
          <p:cNvSpPr txBox="1"/>
          <p:nvPr/>
        </p:nvSpPr>
        <p:spPr>
          <a:xfrm>
            <a:off x="5522972" y="18576"/>
            <a:ext cx="160999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Southern 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3B040-6625-6910-937A-2D8856E64E13}"/>
              </a:ext>
            </a:extLst>
          </p:cNvPr>
          <p:cNvSpPr txBox="1"/>
          <p:nvPr/>
        </p:nvSpPr>
        <p:spPr>
          <a:xfrm rot="16200000">
            <a:off x="-898468" y="3730929"/>
            <a:ext cx="2830286" cy="30008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Gp_tavp_wocp.png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0971D5-E44D-194E-AF56-D36ADD469D71}"/>
              </a:ext>
            </a:extLst>
          </p:cNvPr>
          <p:cNvCxnSpPr/>
          <p:nvPr/>
        </p:nvCxnSpPr>
        <p:spPr>
          <a:xfrm>
            <a:off x="2157222" y="6397248"/>
            <a:ext cx="42176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483F52-FB99-BD1F-0D0C-EC80DB69190C}"/>
              </a:ext>
            </a:extLst>
          </p:cNvPr>
          <p:cNvCxnSpPr>
            <a:cxnSpLocks/>
          </p:cNvCxnSpPr>
          <p:nvPr/>
        </p:nvCxnSpPr>
        <p:spPr>
          <a:xfrm flipV="1">
            <a:off x="8221542" y="1616093"/>
            <a:ext cx="0" cy="33261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07537D9F-F03E-1705-4DDA-47607C36A7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" t="3221" r="2717" b="3508"/>
          <a:stretch/>
        </p:blipFill>
        <p:spPr>
          <a:xfrm>
            <a:off x="733615" y="263430"/>
            <a:ext cx="7419703" cy="610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86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48</Words>
  <Application>Microsoft Macintosh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Bijesh Mishra</dc:creator>
  <cp:lastModifiedBy>Bijesh Mishra</cp:lastModifiedBy>
  <cp:revision>1</cp:revision>
  <dcterms:created xsi:type="dcterms:W3CDTF">2024-07-25T21:30:19Z</dcterms:created>
  <dcterms:modified xsi:type="dcterms:W3CDTF">2024-07-28T17:52:27Z</dcterms:modified>
</cp:coreProperties>
</file>