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5"/>
  </p:notesMasterIdLst>
  <p:sldIdLst>
    <p:sldId id="25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7BC7CFF-BD70-4914-B316-33282FF3AE90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1EC0416-D09F-45A3-AC14-AB775F4CB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8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Step 4.4 Tool Management Review Agenda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C73198B3-FB77-4458-AEE8-73CBC7C9E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0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CF125-100B-4EED-9B83-33503DD2D8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8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135CC9-7C41-47CB-8C46-090C90F94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96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85A72B-85DD-4264-A4FE-C33B912B7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6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EEA39-6191-4819-914D-88C294DD9B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CB6F83-1CF9-4E6F-933F-BE35A94EA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9B1DFC-9719-41A4-921C-EA0E988F7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90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008C4-AFDD-45B3-B08E-04C095599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9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36012D-7054-41FC-90EE-49CA4CBDE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80D1D8-B459-4F05-A194-C2CF8399F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D00D0B-B3F9-49D0-8FFE-1B8C321F20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9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Step 4.4 Tool Management Review Agenda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478677-2D59-478D-99CF-CD9874AB5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400" smtClean="0"/>
              <a:t>Energy Management System Business Case Management Briefing Agenda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What is an ISO 50001 energy management system (EnMS)?</a:t>
            </a:r>
          </a:p>
          <a:p>
            <a:pPr lvl="1" eaLnBrk="1" hangingPunct="1"/>
            <a:r>
              <a:rPr lang="en-US" altLang="en-US" smtClean="0"/>
              <a:t>What are the benefits of ISO 50001 implementation?</a:t>
            </a:r>
          </a:p>
          <a:p>
            <a:pPr lvl="1" eaLnBrk="1" hangingPunct="1"/>
            <a:r>
              <a:rPr lang="en-US" altLang="en-US" smtClean="0"/>
              <a:t>Why should we implement ISO 50001?</a:t>
            </a:r>
          </a:p>
          <a:p>
            <a:pPr lvl="2" eaLnBrk="1" hangingPunct="1"/>
            <a:r>
              <a:rPr lang="en-US" altLang="en-US" smtClean="0"/>
              <a:t>Organizational business drivers</a:t>
            </a:r>
          </a:p>
          <a:p>
            <a:pPr lvl="2" eaLnBrk="1" hangingPunct="1"/>
            <a:r>
              <a:rPr lang="en-US" altLang="en-US" smtClean="0"/>
              <a:t>Organizational business objectives </a:t>
            </a:r>
          </a:p>
          <a:p>
            <a:pPr lvl="1" eaLnBrk="1" hangingPunct="1"/>
            <a:r>
              <a:rPr lang="en-US" altLang="en-US" smtClean="0"/>
              <a:t>Suggestions for next steps</a:t>
            </a:r>
          </a:p>
          <a:p>
            <a:pPr lvl="1" eaLnBrk="1" hangingPunct="1"/>
            <a:r>
              <a:rPr lang="en-US" altLang="en-US" smtClean="0"/>
              <a:t>Q&amp;A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E6926-85C3-4963-ACFB-3E05FAD0F0EC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957263" y="6223000"/>
            <a:ext cx="8186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/>
              <a:t>Example Management Briefing Agenda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/>
              <a:t>50001 Ready Navigator (https://navigator.industrialenergytools.com) 	February 2017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/>
              <a:t>© </a:t>
            </a:r>
            <a:r>
              <a:rPr lang="en-US" altLang="en-US" sz="1200" dirty="0"/>
              <a:t>2017 GTRC and US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242C39C8E7A469708F7C5188BE15E" ma:contentTypeVersion="2" ma:contentTypeDescription="Create a new document." ma:contentTypeScope="" ma:versionID="3783f798d3e76e35db4bc491ab866d3e">
  <xsd:schema xmlns:xsd="http://www.w3.org/2001/XMLSchema" xmlns:xs="http://www.w3.org/2001/XMLSchema" xmlns:p="http://schemas.microsoft.com/office/2006/metadata/properties" xmlns:ns1="http://schemas.microsoft.com/sharepoint/v3" xmlns:ns2="c6d9b406-8ab6-4e35-b189-c607f551e6ff" targetNamespace="http://schemas.microsoft.com/office/2006/metadata/properties" ma:root="true" ma:fieldsID="a1e8942c93cf6a46c9a4f8d9cf040dd3" ns1:_="" ns2:_="">
    <xsd:import namespace="http://schemas.microsoft.com/sharepoint/v3"/>
    <xsd:import namespace="c6d9b406-8ab6-4e35-b189-c607f551e6f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9b406-8ab6-4e35-b189-c607f551e6ff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790939c-8508-475c-a371-8a07c1aeb326}" ma:internalName="TaxCatchAll" ma:showField="CatchAllData" ma:web="4892e862-c7bf-4c34-9731-a0297609fb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6790939c-8508-475c-a371-8a07c1aeb326}" ma:internalName="TaxCatchAllLabel" ma:readOnly="true" ma:showField="CatchAllDataLabel" ma:web="4892e862-c7bf-4c34-9731-a0297609fb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d9b406-8ab6-4e35-b189-c607f551e6ff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3CC2A2-69EB-49EB-A4DC-93EE951CF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d9b406-8ab6-4e35-b189-c607f551e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37D42-04BC-430A-A5DA-2CB0618296C5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c6d9b406-8ab6-4e35-b189-c607f551e6f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234</TotalTime>
  <Words>51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Calibri</vt:lpstr>
      <vt:lpstr>Times New Roman</vt:lpstr>
      <vt:lpstr>Capsules</vt:lpstr>
      <vt:lpstr> Energy Management System Business Case Management Briefing Agenda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1.2 Example Mgt Briefing Agenda</dc:title>
  <dc:creator>Brenda Faile</dc:creator>
  <cp:lastModifiedBy>Ridah Sabouni</cp:lastModifiedBy>
  <cp:revision>34</cp:revision>
  <dcterms:created xsi:type="dcterms:W3CDTF">2010-09-23T19:00:13Z</dcterms:created>
  <dcterms:modified xsi:type="dcterms:W3CDTF">2017-02-09T18:48:38Z</dcterms:modified>
</cp:coreProperties>
</file>