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22"/>
  </p:notesMasterIdLst>
  <p:sldIdLst>
    <p:sldId id="256" r:id="rId4"/>
    <p:sldId id="269" r:id="rId5"/>
    <p:sldId id="270" r:id="rId6"/>
    <p:sldId id="257" r:id="rId7"/>
    <p:sldId id="271" r:id="rId8"/>
    <p:sldId id="277" r:id="rId9"/>
    <p:sldId id="278" r:id="rId10"/>
    <p:sldId id="280" r:id="rId11"/>
    <p:sldId id="273" r:id="rId12"/>
    <p:sldId id="265" r:id="rId13"/>
    <p:sldId id="292" r:id="rId14"/>
    <p:sldId id="295" r:id="rId15"/>
    <p:sldId id="266" r:id="rId16"/>
    <p:sldId id="281" r:id="rId17"/>
    <p:sldId id="288" r:id="rId18"/>
    <p:sldId id="290" r:id="rId19"/>
    <p:sldId id="268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006165-B7CB-4BA6-BFF0-9D636A5C61A7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19B582-81E2-4D02-8757-CDE387DEA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160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0184F1-7113-4568-806B-D7E069CBB8C7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328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 smtClean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34A4D201-156C-4D76-AF53-87F33EF9C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2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E5E99-2F5A-4189-83D7-B7044F012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1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04587-A602-4E0C-B9C7-91DDD9E33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87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CBCCD-37BB-4E68-9F53-DE3113916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49A33-B5F0-4D40-9B63-903C7BFCA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43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9C7C0-4F31-4E36-A6E6-F40C19B3E4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1FAC-2D6B-417F-94D9-1C3FD41052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0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59A0-F073-4163-99D9-B9B811D44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54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FEC6B-6ACD-465C-A74A-BD00FB701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57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BFD6F-09B9-438C-BB62-5082A5807E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0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781F-E9A4-49DD-BEDC-FDC6B2CB6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2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48400"/>
            <a:ext cx="4040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F520B0-1DE6-46FA-BDA1-69D46E0E0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8686800" cy="1905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Energy Management System (EnMS) Awareness</a:t>
            </a:r>
            <a:endParaRPr lang="en-US" altLang="en-US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Date: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43FC9-E3C6-48DE-B242-3F07A57B80DF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663575" y="6154738"/>
            <a:ext cx="6792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General EnMS Awareness Presentation Template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50001 Ready Navigator (https://navigator.industrialenergytools.com) 	February 2017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627063" y="6599238"/>
            <a:ext cx="5364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are our significant energy uses?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A794C7-331E-4EDC-97AD-30D0B0EF8C34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40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are significant energy uses important?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5BD59-28B7-46F7-8E69-25FDA713E983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your actions matter?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79DA07-BCBB-4C62-87CA-A2B31DCEE696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3792538" y="6581775"/>
            <a:ext cx="543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energy objectives and targets have been set?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693025" cy="3724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32EA3C-F15C-430A-A5C1-A5C577FAEDD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are the benefits of improved energy performance?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352800"/>
          </a:xfrm>
        </p:spPr>
        <p:txBody>
          <a:bodyPr/>
          <a:lstStyle/>
          <a:p>
            <a:pPr>
              <a:defRPr/>
            </a:pPr>
            <a:endParaRPr lang="en-US" sz="2200" i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8448AB-D93E-4AC4-857A-E5FAB3853551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Awareness is key to our success!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41148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5EDE88-A4B8-488F-A22D-2549822658D3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3792538" y="6581775"/>
            <a:ext cx="540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391400" y="61722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(cont’d)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Awareness is key to our success! </a:t>
            </a:r>
            <a:r>
              <a:rPr lang="en-US" altLang="en-US" sz="2800" smtClean="0"/>
              <a:t>(cont’d)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F0A0C3-73E6-45A7-824B-CCFD9C99F8A9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What’s Next?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F949D-55C1-4E20-8608-70F182CA571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4E0D18-53D0-4F55-8E58-FF9686627F3F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914400" y="2895600"/>
            <a:ext cx="781208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600"/>
              <a:t>QUESTIONS?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Thank you for your time today!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2017 Georgia Tech Research Corporation and U.S. Department of Energy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281AEC-96F3-4DDD-AB0B-6E6BFBF51B4B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815975" y="2667000"/>
            <a:ext cx="818673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800"/>
              <a:t>Introducing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[Organization’s Name]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Energy Management System (EnMS)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779838" y="6581775"/>
            <a:ext cx="53641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What are we doing?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383632-4EEF-4022-B60E-9399D682824B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3810000" y="6581775"/>
            <a:ext cx="548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are we doing it?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E9BB2-1D6B-4D98-8301-6AF06F6EC4FE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779838" y="6581775"/>
            <a:ext cx="5364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will an Energy Management System help us?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4B259-3A6F-47AC-BBAA-7D7197052661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is leading the effort?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9220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362200"/>
            <a:ext cx="4267200" cy="3724275"/>
          </a:xfrm>
        </p:spPr>
        <p:txBody>
          <a:bodyPr/>
          <a:lstStyle/>
          <a:p>
            <a:r>
              <a:rPr lang="en-US" altLang="en-US" smtClean="0"/>
              <a:t>Purchasing Specialist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DBDC1C-4561-4A8A-94A6-B33244D680F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else is involved?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55FB27-8D45-414D-A063-7E9F6D19E86C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key information do you need?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047C5-C3CE-462E-AC3A-218FCD706045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energy commitments have we made?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29A293-9397-4338-A829-A03E5A742BD6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600" smtClean="0">
              <a:solidFill>
                <a:schemeClr val="bg1"/>
              </a:solidFill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©  2017 Georgia Tech Research Corporation and U.S. Department of Energy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CCAB985966244A2EB7D5EE12645C5" ma:contentTypeVersion="2" ma:contentTypeDescription="Create a new document." ma:contentTypeScope="" ma:versionID="fbed22fde692670813ece212ce7cae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B98997-C012-4352-9105-CB820D452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C7099B1-C34C-4084-815D-26938912B563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2798</TotalTime>
  <Words>380</Words>
  <Application>Microsoft Office PowerPoint</Application>
  <PresentationFormat>On-screen Show (4:3)</PresentationFormat>
  <Paragraphs>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Wingdings</vt:lpstr>
      <vt:lpstr>Calibri</vt:lpstr>
      <vt:lpstr>Times New Roman</vt:lpstr>
      <vt:lpstr>ＭＳ Ｐゴシック</vt:lpstr>
      <vt:lpstr>Capsules</vt:lpstr>
      <vt:lpstr>Energy Management System (EnMS) Awareness</vt:lpstr>
      <vt:lpstr>PowerPoint Presentation</vt:lpstr>
      <vt:lpstr> What are we doing?</vt:lpstr>
      <vt:lpstr>Why are we doing it?</vt:lpstr>
      <vt:lpstr>How will an Energy Management System help us?</vt:lpstr>
      <vt:lpstr>Who is leading the effort?</vt:lpstr>
      <vt:lpstr>Who else is involved?</vt:lpstr>
      <vt:lpstr>What key information do you need?</vt:lpstr>
      <vt:lpstr>What energy commitments have we made?</vt:lpstr>
      <vt:lpstr>What are our significant energy uses?</vt:lpstr>
      <vt:lpstr>Why are significant energy uses important?</vt:lpstr>
      <vt:lpstr>Why do your actions matter?</vt:lpstr>
      <vt:lpstr>What energy objectives and targets have been set?</vt:lpstr>
      <vt:lpstr>What are the benefits of improved energy performance?</vt:lpstr>
      <vt:lpstr>Awareness is key to our success!</vt:lpstr>
      <vt:lpstr>Awareness is key to our success! (cont’d)</vt:lpstr>
      <vt:lpstr>What’s Next?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3.4.2 General EnMS Awareness Presentation Template</dc:title>
  <dc:creator>Holly Grell-Lawe</dc:creator>
  <cp:lastModifiedBy>Ridah Sabouni</cp:lastModifiedBy>
  <cp:revision>272</cp:revision>
  <dcterms:created xsi:type="dcterms:W3CDTF">2010-09-23T19:00:13Z</dcterms:created>
  <dcterms:modified xsi:type="dcterms:W3CDTF">2017-02-09T15:19:18Z</dcterms:modified>
</cp:coreProperties>
</file>