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4"/>
  </p:sldMasterIdLst>
  <p:notesMasterIdLst>
    <p:notesMasterId r:id="rId18"/>
  </p:notesMasterIdLst>
  <p:sldIdLst>
    <p:sldId id="403" r:id="rId5"/>
    <p:sldId id="420" r:id="rId6"/>
    <p:sldId id="408" r:id="rId7"/>
    <p:sldId id="423" r:id="rId8"/>
    <p:sldId id="426" r:id="rId9"/>
    <p:sldId id="424" r:id="rId10"/>
    <p:sldId id="429" r:id="rId11"/>
    <p:sldId id="433" r:id="rId12"/>
    <p:sldId id="434" r:id="rId13"/>
    <p:sldId id="425" r:id="rId14"/>
    <p:sldId id="428" r:id="rId15"/>
    <p:sldId id="431" r:id="rId16"/>
    <p:sldId id="432" r:id="rId17"/>
  </p:sldIdLst>
  <p:sldSz cx="9906000" cy="6858000" type="A4"/>
  <p:notesSz cx="6805613" cy="99393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613" indent="-11271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2813" indent="-228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0013" indent="-3429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7213" indent="-4587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4A05C"/>
    <a:srgbClr val="3399FF"/>
    <a:srgbClr val="BFBE00"/>
    <a:srgbClr val="FFCC00"/>
    <a:srgbClr val="009FD9"/>
    <a:srgbClr val="DEE1A3"/>
    <a:srgbClr val="D0D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5399" autoAdjust="0"/>
  </p:normalViewPr>
  <p:slideViewPr>
    <p:cSldViewPr snapToGrid="0">
      <p:cViewPr>
        <p:scale>
          <a:sx n="81" d="100"/>
          <a:sy n="81" d="100"/>
        </p:scale>
        <p:origin x="-1680" y="-26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EFB03E-6984-AF4C-A3D6-E80068AC6DB3}" type="datetimeFigureOut">
              <a:rPr lang="en-US"/>
              <a:pPr>
                <a:defRPr/>
              </a:pPr>
              <a:t>7/2/15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DC89A8C-C3A2-004B-92B8-E4CEF4266FD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4181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we</a:t>
            </a:r>
            <a:r>
              <a:rPr lang="en-US" baseline="0" dirty="0" smtClean="0"/>
              <a:t> are team “The Card”, we are here to present our idea for the next generation work pass.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595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This resets the credit bar on their card to zero. This signals to any official that the card has been recently updated.</a:t>
            </a: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dirty="0" smtClean="0"/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48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3. </a:t>
            </a:r>
            <a:r>
              <a:rPr lang="en-US" sz="1200" baseline="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MOM is provided with an opportunity to send a PUSH message to the worker.</a:t>
            </a: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US" sz="1200" baseline="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After viewing the message, the worker can now spend the credit in the store.</a:t>
            </a: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20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484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you can see, this system solves each of MOMs three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5958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this system</a:t>
            </a:r>
            <a:r>
              <a:rPr lang="en-US" baseline="0" dirty="0" smtClean="0"/>
              <a:t> in place, a whole range of opportunities become possible.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Employees can keep their important documents with them at all times, and easily share them with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share their work contracts, safety certificates, and personal health information with them at all time. </a:t>
            </a:r>
          </a:p>
          <a:p>
            <a:endParaRPr lang="en-US" baseline="0" dirty="0" smtClean="0"/>
          </a:p>
          <a:p>
            <a:r>
              <a:rPr lang="en-US" i="1" baseline="0" dirty="0" smtClean="0"/>
              <a:t>They can also easily share health information with doctors, have their documents verified by officials, or interact remotely with MOM, easily and immediately.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have a look at the online app.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595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MOM has three big Problems:</a:t>
            </a:r>
          </a:p>
          <a:p>
            <a:pPr marL="342900" indent="-342900">
              <a:buAutoNum type="arabicPeriod"/>
            </a:pPr>
            <a:endParaRPr lang="en-US" sz="1200" b="1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Card Updates: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Cards must be reissued whenever a persons details are changed</a:t>
            </a:r>
            <a:r>
              <a:rPr lang="en-US" sz="1200" baseline="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at great cost and inconvenience.</a:t>
            </a:r>
            <a:endParaRPr lang="en-US" sz="120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Misleading Validity: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There are cards in circulation that appear valid to officials, employers and workers, but which are invalid.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Lack of Communication Channels: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MOM does not have a direct channel of communication to foreign workers.</a:t>
            </a:r>
          </a:p>
          <a:p>
            <a:pPr marL="342900" indent="-342900">
              <a:buAutoNum type="arabicPeriod"/>
            </a:pPr>
            <a:endParaRPr lang="en-US" sz="120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endParaRPr lang="en-US" sz="120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595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We are developing a smart card and an associated application that solves all three problems.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48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This E-ink screen, which is the same technology used in a Kindle, allows the details on the physical card to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48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For these updates to occur, the card must be tapped against an NFC terminal or smart phone.</a:t>
            </a:r>
          </a:p>
          <a:p>
            <a:endParaRPr lang="en-US" sz="120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We have devised a way of incentivizing workers to keep their smart cards up to date by giving them credit points which they can trade in</a:t>
            </a:r>
            <a:r>
              <a:rPr lang="en-US" sz="1200" baseline="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through the app.</a:t>
            </a:r>
            <a:endParaRPr lang="en-US" sz="120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20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48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Each month, the worker gains one credit point, which appears here on the card. The worker can easily see if they have credit just by looking at their card. 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48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When they tap their smart card. Three things happen.</a:t>
            </a:r>
          </a:p>
          <a:p>
            <a:endParaRPr lang="en-US" sz="120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1. Any personal details are changed on the card</a:t>
            </a:r>
            <a:r>
              <a:rPr lang="en-US" sz="1200" baseline="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as necessary. In this case, the Job Title on the e-ink display changes from Construction Worker (next)</a:t>
            </a: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48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To Supervisor</a:t>
            </a: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484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2.Their</a:t>
            </a:r>
            <a:r>
              <a:rPr lang="en-US" sz="1200" baseline="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credit moves from their smart card to their online account. </a:t>
            </a:r>
          </a:p>
          <a:p>
            <a:endParaRPr lang="en-US" dirty="0" smtClean="0"/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200" baseline="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9A8C-C3A2-004B-92B8-E4CEF4266FDD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48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b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4488" y="282080"/>
            <a:ext cx="9074150" cy="43259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30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Existing Problems for MOM</a:t>
            </a:r>
            <a:endParaRPr lang="en-US" sz="3000" b="1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8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31575" y="-171400"/>
            <a:ext cx="10297144" cy="7128792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7" tIns="17557" rIns="17557" bIns="17557" rtlCol="0" anchor="ctr"/>
          <a:lstStyle/>
          <a:p>
            <a:pPr algn="ctr"/>
            <a:endParaRPr lang="en-AU" sz="1015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7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4450" y="-49213"/>
            <a:ext cx="9994900" cy="695642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anchor="ctr"/>
          <a:lstStyle/>
          <a:p>
            <a:pPr algn="ctr">
              <a:defRPr/>
            </a:pPr>
            <a:endParaRPr lang="en-AU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231575" y="-171400"/>
            <a:ext cx="10297144" cy="7128792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7" tIns="17557" rIns="17557" bIns="17557" rtlCol="0" anchor="ctr"/>
          <a:lstStyle/>
          <a:p>
            <a:pPr algn="ctr"/>
            <a:endParaRPr lang="en-AU" sz="1015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6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04850" y="981075"/>
            <a:ext cx="8496300" cy="525621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/>
                <a:cs typeface="Arial"/>
              </a:defRPr>
            </a:lvl1pPr>
            <a:lvl2pPr>
              <a:defRPr sz="14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954960" y="-219519"/>
            <a:ext cx="0" cy="7353877"/>
          </a:xfrm>
          <a:prstGeom prst="line">
            <a:avLst/>
          </a:prstGeom>
          <a:ln w="6350" cmpd="sng">
            <a:solidFill>
              <a:schemeClr val="tx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1097618" y="3590699"/>
            <a:ext cx="11791551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0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 userDrawn="1"/>
        </p:nvSpPr>
        <p:spPr>
          <a:xfrm>
            <a:off x="-43780" y="-49696"/>
            <a:ext cx="9993560" cy="6957392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AU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5072063" y="6086475"/>
            <a:ext cx="4376737" cy="3079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AU" sz="800" dirty="0" smtClean="0">
                <a:solidFill>
                  <a:srgbClr val="FFFFFF"/>
                </a:solidFill>
              </a:rPr>
              <a:t>MEZZANINE 55 WENTWORTH AVENUE KINGSTON   |  PO BOX 5249 KINGSTON ACT 2604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AU" sz="800" dirty="0" smtClean="0">
                <a:solidFill>
                  <a:srgbClr val="FFFFFF"/>
                </a:solidFill>
              </a:rPr>
              <a:t>P +61 2 6282 8852   F +61 2 6282 8832   www.thinkplace.com.au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249" y="1412776"/>
            <a:ext cx="7924826" cy="1569644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4800" spc="-14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847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189" y="282080"/>
            <a:ext cx="9074150" cy="4325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495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4488" y="282080"/>
            <a:ext cx="9074150" cy="4325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8199" y="0"/>
            <a:ext cx="0" cy="6858000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9274175" y="0"/>
            <a:ext cx="0" cy="6858000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159568" y="1012088"/>
            <a:ext cx="1006556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159568" y="6221632"/>
            <a:ext cx="1006556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9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4488" y="282080"/>
            <a:ext cx="9074150" cy="4325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954960" y="-219519"/>
            <a:ext cx="0" cy="7353877"/>
          </a:xfrm>
          <a:prstGeom prst="line">
            <a:avLst/>
          </a:prstGeom>
          <a:ln w="6350" cmpd="sng">
            <a:solidFill>
              <a:schemeClr val="tx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48199" y="0"/>
            <a:ext cx="0" cy="6858000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274175" y="0"/>
            <a:ext cx="0" cy="6858000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59568" y="1012088"/>
            <a:ext cx="1006556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59568" y="6221632"/>
            <a:ext cx="1006556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79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Guides with 1 cm Gu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4488" y="282080"/>
            <a:ext cx="9074150" cy="4325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782477" y="-219519"/>
            <a:ext cx="0" cy="7353877"/>
          </a:xfrm>
          <a:prstGeom prst="line">
            <a:avLst/>
          </a:prstGeom>
          <a:ln w="6350" cmpd="sng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48199" y="0"/>
            <a:ext cx="0" cy="6858000"/>
          </a:xfrm>
          <a:prstGeom prst="line">
            <a:avLst/>
          </a:prstGeom>
          <a:ln w="12700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274175" y="0"/>
            <a:ext cx="0" cy="6858000"/>
          </a:xfrm>
          <a:prstGeom prst="line">
            <a:avLst/>
          </a:prstGeom>
          <a:ln w="12700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59568" y="1012088"/>
            <a:ext cx="1006556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59568" y="6221632"/>
            <a:ext cx="1006556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127443" y="-219519"/>
            <a:ext cx="0" cy="7353877"/>
          </a:xfrm>
          <a:prstGeom prst="line">
            <a:avLst/>
          </a:prstGeom>
          <a:ln w="6350" cmpd="sng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9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4488" y="282080"/>
            <a:ext cx="9074150" cy="4325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954960" y="-219519"/>
            <a:ext cx="0" cy="7353877"/>
          </a:xfrm>
          <a:prstGeom prst="line">
            <a:avLst/>
          </a:prstGeom>
          <a:ln w="6350" cmpd="sng">
            <a:solidFill>
              <a:schemeClr val="tx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1097618" y="3590699"/>
            <a:ext cx="11791551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48199" y="0"/>
            <a:ext cx="0" cy="6858000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274175" y="0"/>
            <a:ext cx="0" cy="6858000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59568" y="1012088"/>
            <a:ext cx="1006556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59568" y="6221632"/>
            <a:ext cx="1006556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2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4488" y="282080"/>
            <a:ext cx="9074150" cy="4325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517686" y="0"/>
            <a:ext cx="0" cy="6858000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387173" y="0"/>
            <a:ext cx="0" cy="6858000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48199" y="0"/>
            <a:ext cx="0" cy="6858000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274175" y="0"/>
            <a:ext cx="0" cy="6858000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59568" y="1012088"/>
            <a:ext cx="1006556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59568" y="6221632"/>
            <a:ext cx="1006556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4450" y="-49213"/>
            <a:ext cx="9994900" cy="695642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anchor="ctr"/>
          <a:lstStyle/>
          <a:p>
            <a:pPr algn="ctr">
              <a:defRPr/>
            </a:pPr>
            <a:endParaRPr lang="en-AU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9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-42603" y="-25536"/>
            <a:ext cx="9991167" cy="6899643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7" tIns="17557" rIns="17557" bIns="17557" rtlCol="0" anchor="ctr"/>
          <a:lstStyle/>
          <a:p>
            <a:pPr algn="ctr"/>
            <a:endParaRPr lang="en-AU" sz="1015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4450" y="-49213"/>
            <a:ext cx="9994900" cy="695642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anchor="ctr"/>
          <a:lstStyle/>
          <a:p>
            <a:pPr algn="ctr">
              <a:defRPr/>
            </a:pPr>
            <a:endParaRPr lang="en-AU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231575" y="-171400"/>
            <a:ext cx="10297144" cy="7128792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557" tIns="17557" rIns="17557" bIns="17557" rtlCol="0" anchor="ctr"/>
          <a:lstStyle/>
          <a:p>
            <a:pPr algn="ctr"/>
            <a:endParaRPr lang="en-AU" sz="1015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1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081914"/>
            <a:ext cx="990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3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50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6" r:id="rId12"/>
    <p:sldLayoutId id="2147484148" r:id="rId13"/>
    <p:sldLayoutId id="2147484149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accent1"/>
          </a:solidFill>
          <a:latin typeface="Helvetica Neue"/>
          <a:ea typeface="ＭＳ Ｐゴシック" charset="0"/>
          <a:cs typeface="Helvetica Neue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5pPr>
      <a:lvl6pPr marL="457117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BFBE00"/>
          </a:solidFill>
          <a:latin typeface="Arial" charset="0"/>
          <a:cs typeface="Arial" charset="0"/>
        </a:defRPr>
      </a:lvl6pPr>
      <a:lvl7pPr marL="914235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BFBE00"/>
          </a:solidFill>
          <a:latin typeface="Arial" charset="0"/>
          <a:cs typeface="Arial" charset="0"/>
        </a:defRPr>
      </a:lvl7pPr>
      <a:lvl8pPr marL="137135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BFBE00"/>
          </a:solidFill>
          <a:latin typeface="Arial" charset="0"/>
          <a:cs typeface="Arial" charset="0"/>
        </a:defRPr>
      </a:lvl8pPr>
      <a:lvl9pPr marL="182847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BFBE00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defRPr sz="1100" u="none" kern="1200" cap="none">
          <a:solidFill>
            <a:srgbClr val="282828"/>
          </a:solidFill>
          <a:latin typeface="Helvetica Neue Thin"/>
          <a:ea typeface="ＭＳ Ｐゴシック" charset="0"/>
          <a:cs typeface="Helvetica Neue Thi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1000" kern="1200">
          <a:solidFill>
            <a:srgbClr val="282828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361950" indent="-173038" algn="l" defTabSz="2667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00" u="none" kern="1200" cap="none">
          <a:solidFill>
            <a:srgbClr val="282828"/>
          </a:solidFill>
          <a:latin typeface="Helvetica Neue Thin"/>
          <a:ea typeface="ＭＳ Ｐゴシック" charset="0"/>
          <a:cs typeface="Helvetica Neue Thin"/>
        </a:defRPr>
      </a:lvl3pPr>
      <a:lvl4pPr marL="628650" indent="-9842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̵"/>
        <a:tabLst>
          <a:tab pos="1254125" algn="l"/>
        </a:tabLst>
        <a:defRPr sz="1100" u="none" kern="1200" cap="none">
          <a:solidFill>
            <a:srgbClr val="282828"/>
          </a:solidFill>
          <a:latin typeface="Helvetica Neue Thin"/>
          <a:ea typeface="ＭＳ Ｐゴシック" charset="0"/>
          <a:cs typeface="Helvetica Neue Thin"/>
        </a:defRPr>
      </a:lvl4pPr>
      <a:lvl5pPr marL="990600" indent="-1841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100" u="none" kern="1200" cap="none">
          <a:solidFill>
            <a:srgbClr val="282828"/>
          </a:solidFill>
          <a:latin typeface="Helvetica Neue Thin"/>
          <a:ea typeface="ＭＳ Ｐゴシック" charset="0"/>
          <a:cs typeface="Helvetica Neue Thin"/>
        </a:defRPr>
      </a:lvl5pPr>
      <a:lvl6pPr marL="2514147" indent="-228559" algn="l" defTabSz="9142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64" indent="-228559" algn="l" defTabSz="9142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82" indent="-228559" algn="l" defTabSz="9142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99" indent="-228559" algn="l" defTabSz="9142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8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3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2226597" y="5033252"/>
            <a:ext cx="5409688" cy="139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3" tIns="45712" rIns="91423" bIns="45712" numCol="2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TEAM:</a:t>
            </a:r>
          </a:p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/>
            </a:r>
            <a:b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Kenneth </a:t>
            </a:r>
            <a:r>
              <a:rPr lang="en-US" sz="1400" b="1" dirty="0" err="1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Seah</a:t>
            </a:r>
            <a:endParaRPr lang="en-US" sz="1400" b="1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Jennifer Ahrens</a:t>
            </a:r>
          </a:p>
          <a:p>
            <a:r>
              <a:rPr lang="en-US" sz="1400" b="1" dirty="0" err="1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Biju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Joseph Jacob</a:t>
            </a:r>
          </a:p>
          <a:p>
            <a:endParaRPr lang="en-US" sz="1400" b="1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400" b="1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400" b="1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Michal J. </a:t>
            </a:r>
            <a:r>
              <a:rPr lang="en-US" sz="1400" b="1" dirty="0" err="1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Gajda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Graeme Ford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34809" y="1543939"/>
            <a:ext cx="5436382" cy="3081634"/>
            <a:chOff x="530562" y="1732098"/>
            <a:chExt cx="5436382" cy="3081634"/>
          </a:xfrm>
        </p:grpSpPr>
        <p:sp>
          <p:nvSpPr>
            <p:cNvPr id="17" name="Rounded Rectangle 16"/>
            <p:cNvSpPr/>
            <p:nvPr/>
          </p:nvSpPr>
          <p:spPr>
            <a:xfrm>
              <a:off x="530562" y="1732098"/>
              <a:ext cx="5436382" cy="308163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2212477" y="1786352"/>
              <a:ext cx="2072553" cy="38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WORK PERMIT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35988" y="2242087"/>
              <a:ext cx="542553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433380" y="2477426"/>
              <a:ext cx="2947888" cy="217950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069197" y="2477426"/>
              <a:ext cx="1223059" cy="1223059"/>
              <a:chOff x="893773" y="2477426"/>
              <a:chExt cx="1223059" cy="1223059"/>
            </a:xfrm>
          </p:grpSpPr>
          <p:sp>
            <p:nvSpPr>
              <p:cNvPr id="36" name="Freeform 35"/>
              <p:cNvSpPr>
                <a:spLocks noChangeAspect="1" noChangeArrowheads="1"/>
              </p:cNvSpPr>
              <p:nvPr/>
            </p:nvSpPr>
            <p:spPr bwMode="auto">
              <a:xfrm>
                <a:off x="1005945" y="2598659"/>
                <a:ext cx="998715" cy="951607"/>
              </a:xfrm>
              <a:custGeom>
                <a:avLst/>
                <a:gdLst>
                  <a:gd name="T0" fmla="*/ 2371 w 4206"/>
                  <a:gd name="T1" fmla="*/ 2935 h 4009"/>
                  <a:gd name="T2" fmla="*/ 2371 w 4206"/>
                  <a:gd name="T3" fmla="*/ 2935 h 4009"/>
                  <a:gd name="T4" fmla="*/ 2794 w 4206"/>
                  <a:gd name="T5" fmla="*/ 2568 h 4009"/>
                  <a:gd name="T6" fmla="*/ 3697 w 4206"/>
                  <a:gd name="T7" fmla="*/ 2935 h 4009"/>
                  <a:gd name="T8" fmla="*/ 4205 w 4206"/>
                  <a:gd name="T9" fmla="*/ 3415 h 4009"/>
                  <a:gd name="T10" fmla="*/ 0 w 4206"/>
                  <a:gd name="T11" fmla="*/ 3415 h 4009"/>
                  <a:gd name="T12" fmla="*/ 507 w 4206"/>
                  <a:gd name="T13" fmla="*/ 2935 h 4009"/>
                  <a:gd name="T14" fmla="*/ 1411 w 4206"/>
                  <a:gd name="T15" fmla="*/ 2568 h 4009"/>
                  <a:gd name="T16" fmla="*/ 1834 w 4206"/>
                  <a:gd name="T17" fmla="*/ 2935 h 4009"/>
                  <a:gd name="T18" fmla="*/ 2371 w 4206"/>
                  <a:gd name="T19" fmla="*/ 2935 h 4009"/>
                  <a:gd name="T20" fmla="*/ 2540 w 4206"/>
                  <a:gd name="T21" fmla="*/ 225 h 4009"/>
                  <a:gd name="T22" fmla="*/ 2540 w 4206"/>
                  <a:gd name="T23" fmla="*/ 225 h 4009"/>
                  <a:gd name="T24" fmla="*/ 2963 w 4206"/>
                  <a:gd name="T25" fmla="*/ 564 h 4009"/>
                  <a:gd name="T26" fmla="*/ 3048 w 4206"/>
                  <a:gd name="T27" fmla="*/ 1044 h 4009"/>
                  <a:gd name="T28" fmla="*/ 3133 w 4206"/>
                  <a:gd name="T29" fmla="*/ 1496 h 4009"/>
                  <a:gd name="T30" fmla="*/ 2935 w 4206"/>
                  <a:gd name="T31" fmla="*/ 1948 h 4009"/>
                  <a:gd name="T32" fmla="*/ 2399 w 4206"/>
                  <a:gd name="T33" fmla="*/ 2596 h 4009"/>
                  <a:gd name="T34" fmla="*/ 1806 w 4206"/>
                  <a:gd name="T35" fmla="*/ 2625 h 4009"/>
                  <a:gd name="T36" fmla="*/ 1270 w 4206"/>
                  <a:gd name="T37" fmla="*/ 1948 h 4009"/>
                  <a:gd name="T38" fmla="*/ 1072 w 4206"/>
                  <a:gd name="T39" fmla="*/ 1496 h 4009"/>
                  <a:gd name="T40" fmla="*/ 1129 w 4206"/>
                  <a:gd name="T41" fmla="*/ 1044 h 4009"/>
                  <a:gd name="T42" fmla="*/ 1355 w 4206"/>
                  <a:gd name="T43" fmla="*/ 338 h 4009"/>
                  <a:gd name="T44" fmla="*/ 2456 w 4206"/>
                  <a:gd name="T45" fmla="*/ 197 h 4009"/>
                  <a:gd name="T46" fmla="*/ 2540 w 4206"/>
                  <a:gd name="T47" fmla="*/ 225 h 4009"/>
                  <a:gd name="T48" fmla="*/ 1439 w 4206"/>
                  <a:gd name="T49" fmla="*/ 1101 h 4009"/>
                  <a:gd name="T50" fmla="*/ 1439 w 4206"/>
                  <a:gd name="T51" fmla="*/ 1101 h 4009"/>
                  <a:gd name="T52" fmla="*/ 1523 w 4206"/>
                  <a:gd name="T53" fmla="*/ 1044 h 4009"/>
                  <a:gd name="T54" fmla="*/ 2596 w 4206"/>
                  <a:gd name="T55" fmla="*/ 875 h 4009"/>
                  <a:gd name="T56" fmla="*/ 2681 w 4206"/>
                  <a:gd name="T57" fmla="*/ 875 h 4009"/>
                  <a:gd name="T58" fmla="*/ 2709 w 4206"/>
                  <a:gd name="T59" fmla="*/ 960 h 4009"/>
                  <a:gd name="T60" fmla="*/ 2737 w 4206"/>
                  <a:gd name="T61" fmla="*/ 1185 h 4009"/>
                  <a:gd name="T62" fmla="*/ 2737 w 4206"/>
                  <a:gd name="T63" fmla="*/ 1213 h 4009"/>
                  <a:gd name="T64" fmla="*/ 2794 w 4206"/>
                  <a:gd name="T65" fmla="*/ 1241 h 4009"/>
                  <a:gd name="T66" fmla="*/ 2822 w 4206"/>
                  <a:gd name="T67" fmla="*/ 1213 h 4009"/>
                  <a:gd name="T68" fmla="*/ 2907 w 4206"/>
                  <a:gd name="T69" fmla="*/ 1129 h 4009"/>
                  <a:gd name="T70" fmla="*/ 2991 w 4206"/>
                  <a:gd name="T71" fmla="*/ 1467 h 4009"/>
                  <a:gd name="T72" fmla="*/ 2822 w 4206"/>
                  <a:gd name="T73" fmla="*/ 1835 h 4009"/>
                  <a:gd name="T74" fmla="*/ 2794 w 4206"/>
                  <a:gd name="T75" fmla="*/ 1863 h 4009"/>
                  <a:gd name="T76" fmla="*/ 2343 w 4206"/>
                  <a:gd name="T77" fmla="*/ 2483 h 4009"/>
                  <a:gd name="T78" fmla="*/ 1862 w 4206"/>
                  <a:gd name="T79" fmla="*/ 2483 h 4009"/>
                  <a:gd name="T80" fmla="*/ 1383 w 4206"/>
                  <a:gd name="T81" fmla="*/ 1863 h 4009"/>
                  <a:gd name="T82" fmla="*/ 1355 w 4206"/>
                  <a:gd name="T83" fmla="*/ 1835 h 4009"/>
                  <a:gd name="T84" fmla="*/ 1214 w 4206"/>
                  <a:gd name="T85" fmla="*/ 1467 h 4009"/>
                  <a:gd name="T86" fmla="*/ 1270 w 4206"/>
                  <a:gd name="T87" fmla="*/ 1129 h 4009"/>
                  <a:gd name="T88" fmla="*/ 1383 w 4206"/>
                  <a:gd name="T89" fmla="*/ 1213 h 4009"/>
                  <a:gd name="T90" fmla="*/ 1439 w 4206"/>
                  <a:gd name="T91" fmla="*/ 1241 h 4009"/>
                  <a:gd name="T92" fmla="*/ 1439 w 4206"/>
                  <a:gd name="T93" fmla="*/ 1101 h 4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06" h="4009">
                    <a:moveTo>
                      <a:pt x="2371" y="2935"/>
                    </a:moveTo>
                    <a:lnTo>
                      <a:pt x="2371" y="2935"/>
                    </a:lnTo>
                    <a:cubicBezTo>
                      <a:pt x="2540" y="2879"/>
                      <a:pt x="2681" y="2738"/>
                      <a:pt x="2794" y="2568"/>
                    </a:cubicBezTo>
                    <a:cubicBezTo>
                      <a:pt x="3076" y="2766"/>
                      <a:pt x="3387" y="2766"/>
                      <a:pt x="3697" y="2935"/>
                    </a:cubicBezTo>
                    <a:cubicBezTo>
                      <a:pt x="3923" y="3048"/>
                      <a:pt x="4064" y="3218"/>
                      <a:pt x="4205" y="3415"/>
                    </a:cubicBezTo>
                    <a:cubicBezTo>
                      <a:pt x="4064" y="4008"/>
                      <a:pt x="141" y="4008"/>
                      <a:pt x="0" y="3415"/>
                    </a:cubicBezTo>
                    <a:cubicBezTo>
                      <a:pt x="113" y="3218"/>
                      <a:pt x="282" y="3048"/>
                      <a:pt x="507" y="2935"/>
                    </a:cubicBezTo>
                    <a:cubicBezTo>
                      <a:pt x="818" y="2766"/>
                      <a:pt x="1129" y="2766"/>
                      <a:pt x="1411" y="2568"/>
                    </a:cubicBezTo>
                    <a:cubicBezTo>
                      <a:pt x="1523" y="2738"/>
                      <a:pt x="1665" y="2879"/>
                      <a:pt x="1834" y="2935"/>
                    </a:cubicBezTo>
                    <a:cubicBezTo>
                      <a:pt x="1975" y="2992"/>
                      <a:pt x="2230" y="2992"/>
                      <a:pt x="2371" y="2935"/>
                    </a:cubicBezTo>
                    <a:close/>
                    <a:moveTo>
                      <a:pt x="2540" y="225"/>
                    </a:moveTo>
                    <a:lnTo>
                      <a:pt x="2540" y="225"/>
                    </a:lnTo>
                    <a:cubicBezTo>
                      <a:pt x="2765" y="225"/>
                      <a:pt x="2907" y="367"/>
                      <a:pt x="2963" y="564"/>
                    </a:cubicBezTo>
                    <a:cubicBezTo>
                      <a:pt x="3048" y="706"/>
                      <a:pt x="3076" y="903"/>
                      <a:pt x="3048" y="1044"/>
                    </a:cubicBezTo>
                    <a:cubicBezTo>
                      <a:pt x="3133" y="1157"/>
                      <a:pt x="3133" y="1383"/>
                      <a:pt x="3133" y="1496"/>
                    </a:cubicBezTo>
                    <a:cubicBezTo>
                      <a:pt x="3104" y="1637"/>
                      <a:pt x="3048" y="1863"/>
                      <a:pt x="2935" y="1948"/>
                    </a:cubicBezTo>
                    <a:cubicBezTo>
                      <a:pt x="2850" y="2202"/>
                      <a:pt x="2652" y="2455"/>
                      <a:pt x="2399" y="2596"/>
                    </a:cubicBezTo>
                    <a:cubicBezTo>
                      <a:pt x="2201" y="2709"/>
                      <a:pt x="2004" y="2738"/>
                      <a:pt x="1806" y="2625"/>
                    </a:cubicBezTo>
                    <a:cubicBezTo>
                      <a:pt x="1552" y="2483"/>
                      <a:pt x="1327" y="2230"/>
                      <a:pt x="1270" y="1948"/>
                    </a:cubicBezTo>
                    <a:cubicBezTo>
                      <a:pt x="1129" y="1863"/>
                      <a:pt x="1072" y="1637"/>
                      <a:pt x="1072" y="1496"/>
                    </a:cubicBezTo>
                    <a:cubicBezTo>
                      <a:pt x="1044" y="1383"/>
                      <a:pt x="1044" y="1157"/>
                      <a:pt x="1129" y="1044"/>
                    </a:cubicBezTo>
                    <a:cubicBezTo>
                      <a:pt x="1129" y="819"/>
                      <a:pt x="1157" y="508"/>
                      <a:pt x="1355" y="338"/>
                    </a:cubicBezTo>
                    <a:cubicBezTo>
                      <a:pt x="1636" y="56"/>
                      <a:pt x="2230" y="0"/>
                      <a:pt x="2456" y="197"/>
                    </a:cubicBezTo>
                    <a:cubicBezTo>
                      <a:pt x="2484" y="225"/>
                      <a:pt x="2484" y="225"/>
                      <a:pt x="2540" y="225"/>
                    </a:cubicBezTo>
                    <a:close/>
                    <a:moveTo>
                      <a:pt x="1439" y="1101"/>
                    </a:moveTo>
                    <a:lnTo>
                      <a:pt x="1439" y="1101"/>
                    </a:lnTo>
                    <a:cubicBezTo>
                      <a:pt x="1439" y="1016"/>
                      <a:pt x="1467" y="1016"/>
                      <a:pt x="1523" y="1044"/>
                    </a:cubicBezTo>
                    <a:cubicBezTo>
                      <a:pt x="1693" y="1101"/>
                      <a:pt x="2427" y="960"/>
                      <a:pt x="2596" y="875"/>
                    </a:cubicBezTo>
                    <a:cubicBezTo>
                      <a:pt x="2624" y="875"/>
                      <a:pt x="2652" y="847"/>
                      <a:pt x="2681" y="875"/>
                    </a:cubicBezTo>
                    <a:cubicBezTo>
                      <a:pt x="2709" y="903"/>
                      <a:pt x="2709" y="932"/>
                      <a:pt x="2709" y="960"/>
                    </a:cubicBezTo>
                    <a:cubicBezTo>
                      <a:pt x="2737" y="1016"/>
                      <a:pt x="2737" y="1101"/>
                      <a:pt x="2737" y="1185"/>
                    </a:cubicBezTo>
                    <a:lnTo>
                      <a:pt x="2737" y="1213"/>
                    </a:lnTo>
                    <a:cubicBezTo>
                      <a:pt x="2765" y="1269"/>
                      <a:pt x="2765" y="1269"/>
                      <a:pt x="2794" y="1241"/>
                    </a:cubicBezTo>
                    <a:lnTo>
                      <a:pt x="2822" y="1213"/>
                    </a:lnTo>
                    <a:cubicBezTo>
                      <a:pt x="2850" y="1157"/>
                      <a:pt x="2878" y="1129"/>
                      <a:pt x="2907" y="1129"/>
                    </a:cubicBezTo>
                    <a:cubicBezTo>
                      <a:pt x="2963" y="1129"/>
                      <a:pt x="2991" y="1269"/>
                      <a:pt x="2991" y="1467"/>
                    </a:cubicBezTo>
                    <a:cubicBezTo>
                      <a:pt x="2963" y="1665"/>
                      <a:pt x="2878" y="1835"/>
                      <a:pt x="2822" y="1835"/>
                    </a:cubicBezTo>
                    <a:cubicBezTo>
                      <a:pt x="2822" y="1835"/>
                      <a:pt x="2794" y="1835"/>
                      <a:pt x="2794" y="1863"/>
                    </a:cubicBezTo>
                    <a:cubicBezTo>
                      <a:pt x="2737" y="2117"/>
                      <a:pt x="2568" y="2342"/>
                      <a:pt x="2343" y="2483"/>
                    </a:cubicBezTo>
                    <a:cubicBezTo>
                      <a:pt x="2173" y="2568"/>
                      <a:pt x="2060" y="2596"/>
                      <a:pt x="1862" y="2483"/>
                    </a:cubicBezTo>
                    <a:cubicBezTo>
                      <a:pt x="1636" y="2370"/>
                      <a:pt x="1439" y="2117"/>
                      <a:pt x="1383" y="1863"/>
                    </a:cubicBezTo>
                    <a:cubicBezTo>
                      <a:pt x="1383" y="1835"/>
                      <a:pt x="1383" y="1835"/>
                      <a:pt x="1355" y="1835"/>
                    </a:cubicBezTo>
                    <a:cubicBezTo>
                      <a:pt x="1298" y="1835"/>
                      <a:pt x="1214" y="1665"/>
                      <a:pt x="1214" y="1467"/>
                    </a:cubicBezTo>
                    <a:cubicBezTo>
                      <a:pt x="1185" y="1269"/>
                      <a:pt x="1214" y="1129"/>
                      <a:pt x="1270" y="1129"/>
                    </a:cubicBezTo>
                    <a:cubicBezTo>
                      <a:pt x="1327" y="1129"/>
                      <a:pt x="1355" y="1157"/>
                      <a:pt x="1383" y="1213"/>
                    </a:cubicBezTo>
                    <a:cubicBezTo>
                      <a:pt x="1383" y="1241"/>
                      <a:pt x="1411" y="1269"/>
                      <a:pt x="1439" y="1241"/>
                    </a:cubicBezTo>
                    <a:cubicBezTo>
                      <a:pt x="1439" y="1241"/>
                      <a:pt x="1439" y="1129"/>
                      <a:pt x="1439" y="11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93773" y="2477426"/>
                <a:ext cx="1223059" cy="1223059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 bwMode="auto">
            <a:xfrm>
              <a:off x="2496100" y="2524467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Name: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2496100" y="2979184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Company:</a:t>
              </a: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2496100" y="3433901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Job Title: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3499636" y="2524467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Mashraf</a:t>
              </a: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Mortaza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499636" y="2979184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Building Corporation</a:t>
              </a: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499636" y="3433901"/>
              <a:ext cx="191299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Construction Worker</a:t>
              </a:r>
            </a:p>
          </p:txBody>
        </p:sp>
        <p:sp>
          <p:nvSpPr>
            <p:cNvPr id="28" name="Freeform 27"/>
            <p:cNvSpPr>
              <a:spLocks noChangeAspect="1" noChangeArrowheads="1"/>
            </p:cNvSpPr>
            <p:nvPr/>
          </p:nvSpPr>
          <p:spPr bwMode="auto">
            <a:xfrm>
              <a:off x="1451916" y="4001079"/>
              <a:ext cx="457620" cy="43603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335768" y="3888617"/>
              <a:ext cx="689916" cy="689916"/>
            </a:xfrm>
            <a:prstGeom prst="ellipse">
              <a:avLst/>
            </a:prstGeom>
            <a:noFill/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430439" y="4139496"/>
              <a:ext cx="2947888" cy="156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 bwMode="auto">
            <a:xfrm>
              <a:off x="2496100" y="4233576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Credit: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575095" y="4139496"/>
              <a:ext cx="0" cy="5017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747579" y="4233575"/>
              <a:ext cx="329286" cy="329286"/>
            </a:xfrm>
            <a:prstGeom prst="rect">
              <a:avLst/>
            </a:prstGeom>
            <a:solidFill>
              <a:srgbClr val="14A05C"/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12068" y="4233575"/>
              <a:ext cx="329286" cy="329286"/>
            </a:xfrm>
            <a:prstGeom prst="rect">
              <a:avLst/>
            </a:prstGeom>
            <a:solidFill>
              <a:srgbClr val="14A05C"/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76557" y="4233575"/>
              <a:ext cx="329286" cy="3292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 bwMode="auto">
          <a:xfrm>
            <a:off x="2350078" y="156796"/>
            <a:ext cx="5205845" cy="108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THE CARD</a:t>
            </a:r>
          </a:p>
        </p:txBody>
      </p:sp>
    </p:spTree>
    <p:extLst>
      <p:ext uri="{BB962C8B-B14F-4D97-AF65-F5344CB8AC3E}">
        <p14:creationId xmlns:p14="http://schemas.microsoft.com/office/powerpoint/2010/main" val="60076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6747068" y="2890317"/>
            <a:ext cx="1077366" cy="1077366"/>
            <a:chOff x="7297738" y="4386263"/>
            <a:chExt cx="422275" cy="422275"/>
          </a:xfrm>
          <a:solidFill>
            <a:srgbClr val="14A05C"/>
          </a:solidFill>
          <a:scene3d>
            <a:camera prst="orthographicFront">
              <a:rot lat="0" lon="0" rev="19020000"/>
            </a:camera>
            <a:lightRig rig="threePt" dir="t"/>
          </a:scene3d>
        </p:grpSpPr>
        <p:sp>
          <p:nvSpPr>
            <p:cNvPr id="60" name="Freeform 59"/>
            <p:cNvSpPr>
              <a:spLocks noChangeArrowheads="1"/>
            </p:cNvSpPr>
            <p:nvPr/>
          </p:nvSpPr>
          <p:spPr bwMode="auto">
            <a:xfrm>
              <a:off x="7304088" y="4670425"/>
              <a:ext cx="131762" cy="131763"/>
            </a:xfrm>
            <a:custGeom>
              <a:avLst/>
              <a:gdLst>
                <a:gd name="T0" fmla="*/ 365 w 366"/>
                <a:gd name="T1" fmla="*/ 173 h 366"/>
                <a:gd name="T2" fmla="*/ 365 w 366"/>
                <a:gd name="T3" fmla="*/ 173 h 366"/>
                <a:gd name="T4" fmla="*/ 192 w 366"/>
                <a:gd name="T5" fmla="*/ 365 h 366"/>
                <a:gd name="T6" fmla="*/ 0 w 366"/>
                <a:gd name="T7" fmla="*/ 173 h 366"/>
                <a:gd name="T8" fmla="*/ 192 w 366"/>
                <a:gd name="T9" fmla="*/ 0 h 366"/>
                <a:gd name="T10" fmla="*/ 365 w 366"/>
                <a:gd name="T11" fmla="*/ 17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366">
                  <a:moveTo>
                    <a:pt x="365" y="173"/>
                  </a:moveTo>
                  <a:lnTo>
                    <a:pt x="365" y="173"/>
                  </a:lnTo>
                  <a:cubicBezTo>
                    <a:pt x="365" y="288"/>
                    <a:pt x="288" y="365"/>
                    <a:pt x="192" y="365"/>
                  </a:cubicBezTo>
                  <a:cubicBezTo>
                    <a:pt x="77" y="365"/>
                    <a:pt x="0" y="288"/>
                    <a:pt x="0" y="173"/>
                  </a:cubicBezTo>
                  <a:cubicBezTo>
                    <a:pt x="0" y="77"/>
                    <a:pt x="77" y="0"/>
                    <a:pt x="192" y="0"/>
                  </a:cubicBezTo>
                  <a:cubicBezTo>
                    <a:pt x="288" y="0"/>
                    <a:pt x="365" y="77"/>
                    <a:pt x="365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61" name="Freeform 60"/>
            <p:cNvSpPr>
              <a:spLocks noChangeArrowheads="1"/>
            </p:cNvSpPr>
            <p:nvPr/>
          </p:nvSpPr>
          <p:spPr bwMode="auto">
            <a:xfrm>
              <a:off x="7297738" y="4538663"/>
              <a:ext cx="269875" cy="269875"/>
            </a:xfrm>
            <a:custGeom>
              <a:avLst/>
              <a:gdLst>
                <a:gd name="T0" fmla="*/ 96 w 750"/>
                <a:gd name="T1" fmla="*/ 154 h 750"/>
                <a:gd name="T2" fmla="*/ 96 w 750"/>
                <a:gd name="T3" fmla="*/ 154 h 750"/>
                <a:gd name="T4" fmla="*/ 595 w 750"/>
                <a:gd name="T5" fmla="*/ 653 h 750"/>
                <a:gd name="T6" fmla="*/ 749 w 750"/>
                <a:gd name="T7" fmla="*/ 653 h 750"/>
                <a:gd name="T8" fmla="*/ 96 w 750"/>
                <a:gd name="T9" fmla="*/ 0 h 750"/>
                <a:gd name="T10" fmla="*/ 96 w 750"/>
                <a:gd name="T11" fmla="*/ 154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0" h="750">
                  <a:moveTo>
                    <a:pt x="96" y="154"/>
                  </a:moveTo>
                  <a:lnTo>
                    <a:pt x="96" y="154"/>
                  </a:lnTo>
                  <a:cubicBezTo>
                    <a:pt x="364" y="154"/>
                    <a:pt x="595" y="384"/>
                    <a:pt x="595" y="653"/>
                  </a:cubicBezTo>
                  <a:cubicBezTo>
                    <a:pt x="595" y="749"/>
                    <a:pt x="749" y="749"/>
                    <a:pt x="749" y="653"/>
                  </a:cubicBezTo>
                  <a:cubicBezTo>
                    <a:pt x="730" y="308"/>
                    <a:pt x="441" y="19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62" name="Freeform 61"/>
            <p:cNvSpPr>
              <a:spLocks noChangeArrowheads="1"/>
            </p:cNvSpPr>
            <p:nvPr/>
          </p:nvSpPr>
          <p:spPr bwMode="auto">
            <a:xfrm>
              <a:off x="7297738" y="4386263"/>
              <a:ext cx="422275" cy="422275"/>
            </a:xfrm>
            <a:custGeom>
              <a:avLst/>
              <a:gdLst>
                <a:gd name="T0" fmla="*/ 96 w 1173"/>
                <a:gd name="T1" fmla="*/ 154 h 1174"/>
                <a:gd name="T2" fmla="*/ 96 w 1173"/>
                <a:gd name="T3" fmla="*/ 154 h 1174"/>
                <a:gd name="T4" fmla="*/ 749 w 1173"/>
                <a:gd name="T5" fmla="*/ 424 h 1174"/>
                <a:gd name="T6" fmla="*/ 1019 w 1173"/>
                <a:gd name="T7" fmla="*/ 1077 h 1174"/>
                <a:gd name="T8" fmla="*/ 1172 w 1173"/>
                <a:gd name="T9" fmla="*/ 1077 h 1174"/>
                <a:gd name="T10" fmla="*/ 846 w 1173"/>
                <a:gd name="T11" fmla="*/ 327 h 1174"/>
                <a:gd name="T12" fmla="*/ 96 w 1173"/>
                <a:gd name="T13" fmla="*/ 0 h 1174"/>
                <a:gd name="T14" fmla="*/ 96 w 1173"/>
                <a:gd name="T15" fmla="*/ 15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3" h="1174">
                  <a:moveTo>
                    <a:pt x="96" y="154"/>
                  </a:moveTo>
                  <a:lnTo>
                    <a:pt x="96" y="154"/>
                  </a:lnTo>
                  <a:cubicBezTo>
                    <a:pt x="345" y="154"/>
                    <a:pt x="576" y="250"/>
                    <a:pt x="749" y="424"/>
                  </a:cubicBezTo>
                  <a:cubicBezTo>
                    <a:pt x="923" y="597"/>
                    <a:pt x="1019" y="828"/>
                    <a:pt x="1019" y="1077"/>
                  </a:cubicBezTo>
                  <a:cubicBezTo>
                    <a:pt x="1019" y="1173"/>
                    <a:pt x="1172" y="1173"/>
                    <a:pt x="1172" y="1077"/>
                  </a:cubicBezTo>
                  <a:cubicBezTo>
                    <a:pt x="1153" y="789"/>
                    <a:pt x="1057" y="520"/>
                    <a:pt x="846" y="327"/>
                  </a:cubicBezTo>
                  <a:cubicBezTo>
                    <a:pt x="653" y="116"/>
                    <a:pt x="364" y="0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452" y="2283162"/>
            <a:ext cx="1031340" cy="1979507"/>
            <a:chOff x="7122393" y="2361295"/>
            <a:chExt cx="1031340" cy="1979507"/>
          </a:xfrm>
        </p:grpSpPr>
        <p:sp>
          <p:nvSpPr>
            <p:cNvPr id="64" name="Freeform 63"/>
            <p:cNvSpPr>
              <a:spLocks noChangeArrowheads="1"/>
            </p:cNvSpPr>
            <p:nvPr/>
          </p:nvSpPr>
          <p:spPr bwMode="auto">
            <a:xfrm>
              <a:off x="7122393" y="2361295"/>
              <a:ext cx="1031340" cy="1979507"/>
            </a:xfrm>
            <a:custGeom>
              <a:avLst/>
              <a:gdLst>
                <a:gd name="T0" fmla="*/ 0 w 1093"/>
                <a:gd name="T1" fmla="*/ 1925 h 2099"/>
                <a:gd name="T2" fmla="*/ 0 w 1093"/>
                <a:gd name="T3" fmla="*/ 1925 h 2099"/>
                <a:gd name="T4" fmla="*/ 173 w 1093"/>
                <a:gd name="T5" fmla="*/ 2098 h 2099"/>
                <a:gd name="T6" fmla="*/ 901 w 1093"/>
                <a:gd name="T7" fmla="*/ 2098 h 2099"/>
                <a:gd name="T8" fmla="*/ 1092 w 1093"/>
                <a:gd name="T9" fmla="*/ 1925 h 2099"/>
                <a:gd name="T10" fmla="*/ 1092 w 1093"/>
                <a:gd name="T11" fmla="*/ 173 h 2099"/>
                <a:gd name="T12" fmla="*/ 901 w 1093"/>
                <a:gd name="T13" fmla="*/ 0 h 2099"/>
                <a:gd name="T14" fmla="*/ 173 w 1093"/>
                <a:gd name="T15" fmla="*/ 0 h 2099"/>
                <a:gd name="T16" fmla="*/ 0 w 1093"/>
                <a:gd name="T17" fmla="*/ 173 h 2099"/>
                <a:gd name="T18" fmla="*/ 0 w 1093"/>
                <a:gd name="T19" fmla="*/ 1040 h 2099"/>
                <a:gd name="T20" fmla="*/ 0 w 1093"/>
                <a:gd name="T21" fmla="*/ 1040 h 2099"/>
                <a:gd name="T22" fmla="*/ 0 w 1093"/>
                <a:gd name="T23" fmla="*/ 1925 h 2099"/>
                <a:gd name="T24" fmla="*/ 537 w 1093"/>
                <a:gd name="T25" fmla="*/ 1994 h 2099"/>
                <a:gd name="T26" fmla="*/ 537 w 1093"/>
                <a:gd name="T27" fmla="*/ 1994 h 2099"/>
                <a:gd name="T28" fmla="*/ 450 w 1093"/>
                <a:gd name="T29" fmla="*/ 1907 h 2099"/>
                <a:gd name="T30" fmla="*/ 537 w 1093"/>
                <a:gd name="T31" fmla="*/ 1804 h 2099"/>
                <a:gd name="T32" fmla="*/ 641 w 1093"/>
                <a:gd name="T33" fmla="*/ 1907 h 2099"/>
                <a:gd name="T34" fmla="*/ 537 w 1093"/>
                <a:gd name="T35" fmla="*/ 1994 h 2099"/>
                <a:gd name="T36" fmla="*/ 69 w 1093"/>
                <a:gd name="T37" fmla="*/ 381 h 2099"/>
                <a:gd name="T38" fmla="*/ 69 w 1093"/>
                <a:gd name="T39" fmla="*/ 381 h 2099"/>
                <a:gd name="T40" fmla="*/ 87 w 1093"/>
                <a:gd name="T41" fmla="*/ 347 h 2099"/>
                <a:gd name="T42" fmla="*/ 1005 w 1093"/>
                <a:gd name="T43" fmla="*/ 347 h 2099"/>
                <a:gd name="T44" fmla="*/ 1005 w 1093"/>
                <a:gd name="T45" fmla="*/ 1734 h 2099"/>
                <a:gd name="T46" fmla="*/ 953 w 1093"/>
                <a:gd name="T47" fmla="*/ 1734 h 2099"/>
                <a:gd name="T48" fmla="*/ 139 w 1093"/>
                <a:gd name="T49" fmla="*/ 1734 h 2099"/>
                <a:gd name="T50" fmla="*/ 69 w 1093"/>
                <a:gd name="T51" fmla="*/ 1682 h 2099"/>
                <a:gd name="T52" fmla="*/ 69 w 1093"/>
                <a:gd name="T53" fmla="*/ 381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3" h="2099">
                  <a:moveTo>
                    <a:pt x="0" y="1925"/>
                  </a:moveTo>
                  <a:lnTo>
                    <a:pt x="0" y="1925"/>
                  </a:lnTo>
                  <a:cubicBezTo>
                    <a:pt x="0" y="2046"/>
                    <a:pt x="52" y="2098"/>
                    <a:pt x="173" y="2098"/>
                  </a:cubicBezTo>
                  <a:cubicBezTo>
                    <a:pt x="416" y="2098"/>
                    <a:pt x="658" y="2098"/>
                    <a:pt x="901" y="2098"/>
                  </a:cubicBezTo>
                  <a:cubicBezTo>
                    <a:pt x="1022" y="2098"/>
                    <a:pt x="1092" y="2046"/>
                    <a:pt x="1092" y="1925"/>
                  </a:cubicBezTo>
                  <a:cubicBezTo>
                    <a:pt x="1092" y="1335"/>
                    <a:pt x="1092" y="762"/>
                    <a:pt x="1092" y="173"/>
                  </a:cubicBezTo>
                  <a:cubicBezTo>
                    <a:pt x="1092" y="51"/>
                    <a:pt x="1022" y="0"/>
                    <a:pt x="901" y="0"/>
                  </a:cubicBezTo>
                  <a:cubicBezTo>
                    <a:pt x="658" y="0"/>
                    <a:pt x="416" y="0"/>
                    <a:pt x="173" y="0"/>
                  </a:cubicBezTo>
                  <a:cubicBezTo>
                    <a:pt x="52" y="0"/>
                    <a:pt x="0" y="51"/>
                    <a:pt x="0" y="173"/>
                  </a:cubicBezTo>
                  <a:cubicBezTo>
                    <a:pt x="0" y="468"/>
                    <a:pt x="0" y="762"/>
                    <a:pt x="0" y="1040"/>
                  </a:cubicBezTo>
                  <a:lnTo>
                    <a:pt x="0" y="1040"/>
                  </a:lnTo>
                  <a:cubicBezTo>
                    <a:pt x="0" y="1335"/>
                    <a:pt x="0" y="1630"/>
                    <a:pt x="0" y="1925"/>
                  </a:cubicBezTo>
                  <a:close/>
                  <a:moveTo>
                    <a:pt x="537" y="1994"/>
                  </a:moveTo>
                  <a:lnTo>
                    <a:pt x="537" y="1994"/>
                  </a:lnTo>
                  <a:cubicBezTo>
                    <a:pt x="485" y="2012"/>
                    <a:pt x="433" y="1960"/>
                    <a:pt x="450" y="1907"/>
                  </a:cubicBezTo>
                  <a:cubicBezTo>
                    <a:pt x="450" y="1855"/>
                    <a:pt x="485" y="1804"/>
                    <a:pt x="537" y="1804"/>
                  </a:cubicBezTo>
                  <a:cubicBezTo>
                    <a:pt x="589" y="1804"/>
                    <a:pt x="641" y="1855"/>
                    <a:pt x="641" y="1907"/>
                  </a:cubicBezTo>
                  <a:cubicBezTo>
                    <a:pt x="641" y="1960"/>
                    <a:pt x="606" y="1994"/>
                    <a:pt x="537" y="1994"/>
                  </a:cubicBezTo>
                  <a:close/>
                  <a:moveTo>
                    <a:pt x="69" y="381"/>
                  </a:moveTo>
                  <a:lnTo>
                    <a:pt x="69" y="381"/>
                  </a:lnTo>
                  <a:cubicBezTo>
                    <a:pt x="69" y="381"/>
                    <a:pt x="69" y="364"/>
                    <a:pt x="87" y="347"/>
                  </a:cubicBezTo>
                  <a:cubicBezTo>
                    <a:pt x="382" y="347"/>
                    <a:pt x="693" y="347"/>
                    <a:pt x="1005" y="347"/>
                  </a:cubicBezTo>
                  <a:cubicBezTo>
                    <a:pt x="1005" y="814"/>
                    <a:pt x="1005" y="1265"/>
                    <a:pt x="1005" y="1734"/>
                  </a:cubicBezTo>
                  <a:cubicBezTo>
                    <a:pt x="988" y="1734"/>
                    <a:pt x="971" y="1734"/>
                    <a:pt x="953" y="1734"/>
                  </a:cubicBezTo>
                  <a:cubicBezTo>
                    <a:pt x="675" y="1734"/>
                    <a:pt x="416" y="1734"/>
                    <a:pt x="139" y="1734"/>
                  </a:cubicBezTo>
                  <a:cubicBezTo>
                    <a:pt x="104" y="1734"/>
                    <a:pt x="69" y="1734"/>
                    <a:pt x="69" y="1682"/>
                  </a:cubicBezTo>
                  <a:cubicBezTo>
                    <a:pt x="69" y="1248"/>
                    <a:pt x="69" y="814"/>
                    <a:pt x="69" y="38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imSun" charset="0"/>
                <a:cs typeface="SimSun" charset="0"/>
              </a:endParaRPr>
            </a:p>
          </p:txBody>
        </p:sp>
        <p:sp>
          <p:nvSpPr>
            <p:cNvPr id="65" name="Freeform 64"/>
            <p:cNvSpPr>
              <a:spLocks noChangeAspect="1" noChangeArrowheads="1"/>
            </p:cNvSpPr>
            <p:nvPr/>
          </p:nvSpPr>
          <p:spPr bwMode="auto">
            <a:xfrm>
              <a:off x="7354280" y="3121097"/>
              <a:ext cx="499589" cy="47602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710208" y="1732098"/>
            <a:ext cx="5436382" cy="30816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2392123" y="1786352"/>
            <a:ext cx="2072553" cy="3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WORK PERMIT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15634" y="2242087"/>
            <a:ext cx="542553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613026" y="2477426"/>
            <a:ext cx="2947888" cy="2179507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248843" y="2477426"/>
            <a:ext cx="1223059" cy="1223059"/>
            <a:chOff x="893773" y="2477426"/>
            <a:chExt cx="1223059" cy="1223059"/>
          </a:xfrm>
        </p:grpSpPr>
        <p:sp>
          <p:nvSpPr>
            <p:cNvPr id="86" name="Freeform 85"/>
            <p:cNvSpPr>
              <a:spLocks noChangeAspect="1" noChangeArrowheads="1"/>
            </p:cNvSpPr>
            <p:nvPr/>
          </p:nvSpPr>
          <p:spPr bwMode="auto">
            <a:xfrm>
              <a:off x="1005945" y="2598659"/>
              <a:ext cx="998715" cy="951607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93773" y="2477426"/>
              <a:ext cx="1223059" cy="1223059"/>
            </a:xfrm>
            <a:prstGeom prst="rect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 bwMode="auto">
          <a:xfrm>
            <a:off x="2675746" y="2524467"/>
            <a:ext cx="987857" cy="39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Name: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2675746" y="2979184"/>
            <a:ext cx="987857" cy="39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Company: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2675746" y="3433901"/>
            <a:ext cx="987857" cy="39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Job Title: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3679282" y="2524467"/>
            <a:ext cx="1928673" cy="39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Mashraf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Mortaza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3679282" y="2979184"/>
            <a:ext cx="1928673" cy="39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Building Corporation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3679282" y="3433901"/>
            <a:ext cx="1912993" cy="39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Supervisor</a:t>
            </a:r>
          </a:p>
        </p:txBody>
      </p:sp>
      <p:sp>
        <p:nvSpPr>
          <p:cNvPr id="78" name="Freeform 77"/>
          <p:cNvSpPr>
            <a:spLocks noChangeAspect="1" noChangeArrowheads="1"/>
          </p:cNvSpPr>
          <p:nvPr/>
        </p:nvSpPr>
        <p:spPr bwMode="auto">
          <a:xfrm>
            <a:off x="1631562" y="4001079"/>
            <a:ext cx="457620" cy="436034"/>
          </a:xfrm>
          <a:custGeom>
            <a:avLst/>
            <a:gdLst>
              <a:gd name="T0" fmla="*/ 2371 w 4206"/>
              <a:gd name="T1" fmla="*/ 2935 h 4009"/>
              <a:gd name="T2" fmla="*/ 2371 w 4206"/>
              <a:gd name="T3" fmla="*/ 2935 h 4009"/>
              <a:gd name="T4" fmla="*/ 2794 w 4206"/>
              <a:gd name="T5" fmla="*/ 2568 h 4009"/>
              <a:gd name="T6" fmla="*/ 3697 w 4206"/>
              <a:gd name="T7" fmla="*/ 2935 h 4009"/>
              <a:gd name="T8" fmla="*/ 4205 w 4206"/>
              <a:gd name="T9" fmla="*/ 3415 h 4009"/>
              <a:gd name="T10" fmla="*/ 0 w 4206"/>
              <a:gd name="T11" fmla="*/ 3415 h 4009"/>
              <a:gd name="T12" fmla="*/ 507 w 4206"/>
              <a:gd name="T13" fmla="*/ 2935 h 4009"/>
              <a:gd name="T14" fmla="*/ 1411 w 4206"/>
              <a:gd name="T15" fmla="*/ 2568 h 4009"/>
              <a:gd name="T16" fmla="*/ 1834 w 4206"/>
              <a:gd name="T17" fmla="*/ 2935 h 4009"/>
              <a:gd name="T18" fmla="*/ 2371 w 4206"/>
              <a:gd name="T19" fmla="*/ 2935 h 4009"/>
              <a:gd name="T20" fmla="*/ 2540 w 4206"/>
              <a:gd name="T21" fmla="*/ 225 h 4009"/>
              <a:gd name="T22" fmla="*/ 2540 w 4206"/>
              <a:gd name="T23" fmla="*/ 225 h 4009"/>
              <a:gd name="T24" fmla="*/ 2963 w 4206"/>
              <a:gd name="T25" fmla="*/ 564 h 4009"/>
              <a:gd name="T26" fmla="*/ 3048 w 4206"/>
              <a:gd name="T27" fmla="*/ 1044 h 4009"/>
              <a:gd name="T28" fmla="*/ 3133 w 4206"/>
              <a:gd name="T29" fmla="*/ 1496 h 4009"/>
              <a:gd name="T30" fmla="*/ 2935 w 4206"/>
              <a:gd name="T31" fmla="*/ 1948 h 4009"/>
              <a:gd name="T32" fmla="*/ 2399 w 4206"/>
              <a:gd name="T33" fmla="*/ 2596 h 4009"/>
              <a:gd name="T34" fmla="*/ 1806 w 4206"/>
              <a:gd name="T35" fmla="*/ 2625 h 4009"/>
              <a:gd name="T36" fmla="*/ 1270 w 4206"/>
              <a:gd name="T37" fmla="*/ 1948 h 4009"/>
              <a:gd name="T38" fmla="*/ 1072 w 4206"/>
              <a:gd name="T39" fmla="*/ 1496 h 4009"/>
              <a:gd name="T40" fmla="*/ 1129 w 4206"/>
              <a:gd name="T41" fmla="*/ 1044 h 4009"/>
              <a:gd name="T42" fmla="*/ 1355 w 4206"/>
              <a:gd name="T43" fmla="*/ 338 h 4009"/>
              <a:gd name="T44" fmla="*/ 2456 w 4206"/>
              <a:gd name="T45" fmla="*/ 197 h 4009"/>
              <a:gd name="T46" fmla="*/ 2540 w 4206"/>
              <a:gd name="T47" fmla="*/ 225 h 4009"/>
              <a:gd name="T48" fmla="*/ 1439 w 4206"/>
              <a:gd name="T49" fmla="*/ 1101 h 4009"/>
              <a:gd name="T50" fmla="*/ 1439 w 4206"/>
              <a:gd name="T51" fmla="*/ 1101 h 4009"/>
              <a:gd name="T52" fmla="*/ 1523 w 4206"/>
              <a:gd name="T53" fmla="*/ 1044 h 4009"/>
              <a:gd name="T54" fmla="*/ 2596 w 4206"/>
              <a:gd name="T55" fmla="*/ 875 h 4009"/>
              <a:gd name="T56" fmla="*/ 2681 w 4206"/>
              <a:gd name="T57" fmla="*/ 875 h 4009"/>
              <a:gd name="T58" fmla="*/ 2709 w 4206"/>
              <a:gd name="T59" fmla="*/ 960 h 4009"/>
              <a:gd name="T60" fmla="*/ 2737 w 4206"/>
              <a:gd name="T61" fmla="*/ 1185 h 4009"/>
              <a:gd name="T62" fmla="*/ 2737 w 4206"/>
              <a:gd name="T63" fmla="*/ 1213 h 4009"/>
              <a:gd name="T64" fmla="*/ 2794 w 4206"/>
              <a:gd name="T65" fmla="*/ 1241 h 4009"/>
              <a:gd name="T66" fmla="*/ 2822 w 4206"/>
              <a:gd name="T67" fmla="*/ 1213 h 4009"/>
              <a:gd name="T68" fmla="*/ 2907 w 4206"/>
              <a:gd name="T69" fmla="*/ 1129 h 4009"/>
              <a:gd name="T70" fmla="*/ 2991 w 4206"/>
              <a:gd name="T71" fmla="*/ 1467 h 4009"/>
              <a:gd name="T72" fmla="*/ 2822 w 4206"/>
              <a:gd name="T73" fmla="*/ 1835 h 4009"/>
              <a:gd name="T74" fmla="*/ 2794 w 4206"/>
              <a:gd name="T75" fmla="*/ 1863 h 4009"/>
              <a:gd name="T76" fmla="*/ 2343 w 4206"/>
              <a:gd name="T77" fmla="*/ 2483 h 4009"/>
              <a:gd name="T78" fmla="*/ 1862 w 4206"/>
              <a:gd name="T79" fmla="*/ 2483 h 4009"/>
              <a:gd name="T80" fmla="*/ 1383 w 4206"/>
              <a:gd name="T81" fmla="*/ 1863 h 4009"/>
              <a:gd name="T82" fmla="*/ 1355 w 4206"/>
              <a:gd name="T83" fmla="*/ 1835 h 4009"/>
              <a:gd name="T84" fmla="*/ 1214 w 4206"/>
              <a:gd name="T85" fmla="*/ 1467 h 4009"/>
              <a:gd name="T86" fmla="*/ 1270 w 4206"/>
              <a:gd name="T87" fmla="*/ 1129 h 4009"/>
              <a:gd name="T88" fmla="*/ 1383 w 4206"/>
              <a:gd name="T89" fmla="*/ 1213 h 4009"/>
              <a:gd name="T90" fmla="*/ 1439 w 4206"/>
              <a:gd name="T91" fmla="*/ 1241 h 4009"/>
              <a:gd name="T92" fmla="*/ 1439 w 4206"/>
              <a:gd name="T93" fmla="*/ 1101 h 4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06" h="4009">
                <a:moveTo>
                  <a:pt x="2371" y="2935"/>
                </a:moveTo>
                <a:lnTo>
                  <a:pt x="2371" y="2935"/>
                </a:lnTo>
                <a:cubicBezTo>
                  <a:pt x="2540" y="2879"/>
                  <a:pt x="2681" y="2738"/>
                  <a:pt x="2794" y="2568"/>
                </a:cubicBezTo>
                <a:cubicBezTo>
                  <a:pt x="3076" y="2766"/>
                  <a:pt x="3387" y="2766"/>
                  <a:pt x="3697" y="2935"/>
                </a:cubicBezTo>
                <a:cubicBezTo>
                  <a:pt x="3923" y="3048"/>
                  <a:pt x="4064" y="3218"/>
                  <a:pt x="4205" y="3415"/>
                </a:cubicBezTo>
                <a:cubicBezTo>
                  <a:pt x="4064" y="4008"/>
                  <a:pt x="141" y="4008"/>
                  <a:pt x="0" y="3415"/>
                </a:cubicBezTo>
                <a:cubicBezTo>
                  <a:pt x="113" y="3218"/>
                  <a:pt x="282" y="3048"/>
                  <a:pt x="507" y="2935"/>
                </a:cubicBezTo>
                <a:cubicBezTo>
                  <a:pt x="818" y="2766"/>
                  <a:pt x="1129" y="2766"/>
                  <a:pt x="1411" y="2568"/>
                </a:cubicBezTo>
                <a:cubicBezTo>
                  <a:pt x="1523" y="2738"/>
                  <a:pt x="1665" y="2879"/>
                  <a:pt x="1834" y="2935"/>
                </a:cubicBezTo>
                <a:cubicBezTo>
                  <a:pt x="1975" y="2992"/>
                  <a:pt x="2230" y="2992"/>
                  <a:pt x="2371" y="2935"/>
                </a:cubicBezTo>
                <a:close/>
                <a:moveTo>
                  <a:pt x="2540" y="225"/>
                </a:moveTo>
                <a:lnTo>
                  <a:pt x="2540" y="225"/>
                </a:lnTo>
                <a:cubicBezTo>
                  <a:pt x="2765" y="225"/>
                  <a:pt x="2907" y="367"/>
                  <a:pt x="2963" y="564"/>
                </a:cubicBezTo>
                <a:cubicBezTo>
                  <a:pt x="3048" y="706"/>
                  <a:pt x="3076" y="903"/>
                  <a:pt x="3048" y="1044"/>
                </a:cubicBezTo>
                <a:cubicBezTo>
                  <a:pt x="3133" y="1157"/>
                  <a:pt x="3133" y="1383"/>
                  <a:pt x="3133" y="1496"/>
                </a:cubicBezTo>
                <a:cubicBezTo>
                  <a:pt x="3104" y="1637"/>
                  <a:pt x="3048" y="1863"/>
                  <a:pt x="2935" y="1948"/>
                </a:cubicBezTo>
                <a:cubicBezTo>
                  <a:pt x="2850" y="2202"/>
                  <a:pt x="2652" y="2455"/>
                  <a:pt x="2399" y="2596"/>
                </a:cubicBezTo>
                <a:cubicBezTo>
                  <a:pt x="2201" y="2709"/>
                  <a:pt x="2004" y="2738"/>
                  <a:pt x="1806" y="2625"/>
                </a:cubicBezTo>
                <a:cubicBezTo>
                  <a:pt x="1552" y="2483"/>
                  <a:pt x="1327" y="2230"/>
                  <a:pt x="1270" y="1948"/>
                </a:cubicBezTo>
                <a:cubicBezTo>
                  <a:pt x="1129" y="1863"/>
                  <a:pt x="1072" y="1637"/>
                  <a:pt x="1072" y="1496"/>
                </a:cubicBezTo>
                <a:cubicBezTo>
                  <a:pt x="1044" y="1383"/>
                  <a:pt x="1044" y="1157"/>
                  <a:pt x="1129" y="1044"/>
                </a:cubicBezTo>
                <a:cubicBezTo>
                  <a:pt x="1129" y="819"/>
                  <a:pt x="1157" y="508"/>
                  <a:pt x="1355" y="338"/>
                </a:cubicBezTo>
                <a:cubicBezTo>
                  <a:pt x="1636" y="56"/>
                  <a:pt x="2230" y="0"/>
                  <a:pt x="2456" y="197"/>
                </a:cubicBezTo>
                <a:cubicBezTo>
                  <a:pt x="2484" y="225"/>
                  <a:pt x="2484" y="225"/>
                  <a:pt x="2540" y="225"/>
                </a:cubicBezTo>
                <a:close/>
                <a:moveTo>
                  <a:pt x="1439" y="1101"/>
                </a:moveTo>
                <a:lnTo>
                  <a:pt x="1439" y="1101"/>
                </a:lnTo>
                <a:cubicBezTo>
                  <a:pt x="1439" y="1016"/>
                  <a:pt x="1467" y="1016"/>
                  <a:pt x="1523" y="1044"/>
                </a:cubicBezTo>
                <a:cubicBezTo>
                  <a:pt x="1693" y="1101"/>
                  <a:pt x="2427" y="960"/>
                  <a:pt x="2596" y="875"/>
                </a:cubicBezTo>
                <a:cubicBezTo>
                  <a:pt x="2624" y="875"/>
                  <a:pt x="2652" y="847"/>
                  <a:pt x="2681" y="875"/>
                </a:cubicBezTo>
                <a:cubicBezTo>
                  <a:pt x="2709" y="903"/>
                  <a:pt x="2709" y="932"/>
                  <a:pt x="2709" y="960"/>
                </a:cubicBezTo>
                <a:cubicBezTo>
                  <a:pt x="2737" y="1016"/>
                  <a:pt x="2737" y="1101"/>
                  <a:pt x="2737" y="1185"/>
                </a:cubicBezTo>
                <a:lnTo>
                  <a:pt x="2737" y="1213"/>
                </a:lnTo>
                <a:cubicBezTo>
                  <a:pt x="2765" y="1269"/>
                  <a:pt x="2765" y="1269"/>
                  <a:pt x="2794" y="1241"/>
                </a:cubicBezTo>
                <a:lnTo>
                  <a:pt x="2822" y="1213"/>
                </a:lnTo>
                <a:cubicBezTo>
                  <a:pt x="2850" y="1157"/>
                  <a:pt x="2878" y="1129"/>
                  <a:pt x="2907" y="1129"/>
                </a:cubicBezTo>
                <a:cubicBezTo>
                  <a:pt x="2963" y="1129"/>
                  <a:pt x="2991" y="1269"/>
                  <a:pt x="2991" y="1467"/>
                </a:cubicBezTo>
                <a:cubicBezTo>
                  <a:pt x="2963" y="1665"/>
                  <a:pt x="2878" y="1835"/>
                  <a:pt x="2822" y="1835"/>
                </a:cubicBezTo>
                <a:cubicBezTo>
                  <a:pt x="2822" y="1835"/>
                  <a:pt x="2794" y="1835"/>
                  <a:pt x="2794" y="1863"/>
                </a:cubicBezTo>
                <a:cubicBezTo>
                  <a:pt x="2737" y="2117"/>
                  <a:pt x="2568" y="2342"/>
                  <a:pt x="2343" y="2483"/>
                </a:cubicBezTo>
                <a:cubicBezTo>
                  <a:pt x="2173" y="2568"/>
                  <a:pt x="2060" y="2596"/>
                  <a:pt x="1862" y="2483"/>
                </a:cubicBezTo>
                <a:cubicBezTo>
                  <a:pt x="1636" y="2370"/>
                  <a:pt x="1439" y="2117"/>
                  <a:pt x="1383" y="1863"/>
                </a:cubicBezTo>
                <a:cubicBezTo>
                  <a:pt x="1383" y="1835"/>
                  <a:pt x="1383" y="1835"/>
                  <a:pt x="1355" y="1835"/>
                </a:cubicBezTo>
                <a:cubicBezTo>
                  <a:pt x="1298" y="1835"/>
                  <a:pt x="1214" y="1665"/>
                  <a:pt x="1214" y="1467"/>
                </a:cubicBezTo>
                <a:cubicBezTo>
                  <a:pt x="1185" y="1269"/>
                  <a:pt x="1214" y="1129"/>
                  <a:pt x="1270" y="1129"/>
                </a:cubicBezTo>
                <a:cubicBezTo>
                  <a:pt x="1327" y="1129"/>
                  <a:pt x="1355" y="1157"/>
                  <a:pt x="1383" y="1213"/>
                </a:cubicBezTo>
                <a:cubicBezTo>
                  <a:pt x="1383" y="1241"/>
                  <a:pt x="1411" y="1269"/>
                  <a:pt x="1439" y="1241"/>
                </a:cubicBezTo>
                <a:cubicBezTo>
                  <a:pt x="1439" y="1241"/>
                  <a:pt x="1439" y="1129"/>
                  <a:pt x="1439" y="1101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kern="1200" dirty="0"/>
          </a:p>
        </p:txBody>
      </p:sp>
      <p:sp>
        <p:nvSpPr>
          <p:cNvPr id="79" name="Oval 78"/>
          <p:cNvSpPr/>
          <p:nvPr/>
        </p:nvSpPr>
        <p:spPr>
          <a:xfrm>
            <a:off x="1515414" y="3888617"/>
            <a:ext cx="689916" cy="689916"/>
          </a:xfrm>
          <a:prstGeom prst="ellipse">
            <a:avLst/>
          </a:prstGeom>
          <a:noFill/>
          <a:ln w="63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610085" y="4139496"/>
            <a:ext cx="2947888" cy="1567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2675746" y="4233576"/>
            <a:ext cx="987857" cy="39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Credit: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3754741" y="4139496"/>
            <a:ext cx="0" cy="5017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927225" y="4233575"/>
            <a:ext cx="329286" cy="32928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600" b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91714" y="4233575"/>
            <a:ext cx="329286" cy="32928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600" b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56203" y="4233575"/>
            <a:ext cx="329286" cy="329286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286336" y="3713263"/>
            <a:ext cx="165321" cy="16532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 cmpd="sng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600" b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579856" y="3713263"/>
            <a:ext cx="165321" cy="16532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 cmpd="sng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600" b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Left Arrow 96"/>
          <p:cNvSpPr/>
          <p:nvPr/>
        </p:nvSpPr>
        <p:spPr>
          <a:xfrm rot="5400000">
            <a:off x="3654181" y="4733071"/>
            <a:ext cx="882606" cy="783996"/>
          </a:xfrm>
          <a:prstGeom prst="leftArrow">
            <a:avLst/>
          </a:prstGeom>
          <a:solidFill>
            <a:srgbClr val="14A05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3047847" y="5732790"/>
            <a:ext cx="2095274" cy="71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3" tIns="45712" rIns="91423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Card updated within 1 month </a:t>
            </a:r>
          </a:p>
        </p:txBody>
      </p:sp>
      <p:sp>
        <p:nvSpPr>
          <p:cNvPr id="99" name="Title 4"/>
          <p:cNvSpPr txBox="1">
            <a:spLocks/>
          </p:cNvSpPr>
          <p:nvPr/>
        </p:nvSpPr>
        <p:spPr>
          <a:xfrm>
            <a:off x="642412" y="282079"/>
            <a:ext cx="9074150" cy="81551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accent1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1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6pPr>
            <a:lvl7pPr marL="91423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7pPr>
            <a:lvl8pPr marL="137135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8pPr>
            <a:lvl9pPr marL="182847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2</a:t>
            </a:r>
            <a:r>
              <a:rPr lang="en-US" sz="4000" dirty="0" smtClean="0">
                <a:solidFill>
                  <a:schemeClr val="tx2"/>
                </a:solidFill>
              </a:rPr>
              <a:t>. Credit Transfer and Reset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6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8467335" y="2602864"/>
            <a:ext cx="470409" cy="116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0" b="1" dirty="0">
                <a:solidFill>
                  <a:srgbClr val="14A05C"/>
                </a:solidFill>
                <a:latin typeface="Avenir Next Regular"/>
                <a:cs typeface="Avenir Next Regular"/>
              </a:rPr>
              <a:t>!</a:t>
            </a:r>
            <a:endParaRPr lang="en-US" sz="7000" b="1" dirty="0" smtClean="0">
              <a:solidFill>
                <a:srgbClr val="14A05C"/>
              </a:solidFill>
              <a:latin typeface="Avenir Next Regular"/>
              <a:cs typeface="Avenir Next Regular"/>
            </a:endParaRPr>
          </a:p>
        </p:txBody>
      </p:sp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8164452" y="2283162"/>
            <a:ext cx="1031340" cy="1979507"/>
          </a:xfrm>
          <a:custGeom>
            <a:avLst/>
            <a:gdLst>
              <a:gd name="T0" fmla="*/ 0 w 1093"/>
              <a:gd name="T1" fmla="*/ 1925 h 2099"/>
              <a:gd name="T2" fmla="*/ 0 w 1093"/>
              <a:gd name="T3" fmla="*/ 1925 h 2099"/>
              <a:gd name="T4" fmla="*/ 173 w 1093"/>
              <a:gd name="T5" fmla="*/ 2098 h 2099"/>
              <a:gd name="T6" fmla="*/ 901 w 1093"/>
              <a:gd name="T7" fmla="*/ 2098 h 2099"/>
              <a:gd name="T8" fmla="*/ 1092 w 1093"/>
              <a:gd name="T9" fmla="*/ 1925 h 2099"/>
              <a:gd name="T10" fmla="*/ 1092 w 1093"/>
              <a:gd name="T11" fmla="*/ 173 h 2099"/>
              <a:gd name="T12" fmla="*/ 901 w 1093"/>
              <a:gd name="T13" fmla="*/ 0 h 2099"/>
              <a:gd name="T14" fmla="*/ 173 w 1093"/>
              <a:gd name="T15" fmla="*/ 0 h 2099"/>
              <a:gd name="T16" fmla="*/ 0 w 1093"/>
              <a:gd name="T17" fmla="*/ 173 h 2099"/>
              <a:gd name="T18" fmla="*/ 0 w 1093"/>
              <a:gd name="T19" fmla="*/ 1040 h 2099"/>
              <a:gd name="T20" fmla="*/ 0 w 1093"/>
              <a:gd name="T21" fmla="*/ 1040 h 2099"/>
              <a:gd name="T22" fmla="*/ 0 w 1093"/>
              <a:gd name="T23" fmla="*/ 1925 h 2099"/>
              <a:gd name="T24" fmla="*/ 537 w 1093"/>
              <a:gd name="T25" fmla="*/ 1994 h 2099"/>
              <a:gd name="T26" fmla="*/ 537 w 1093"/>
              <a:gd name="T27" fmla="*/ 1994 h 2099"/>
              <a:gd name="T28" fmla="*/ 450 w 1093"/>
              <a:gd name="T29" fmla="*/ 1907 h 2099"/>
              <a:gd name="T30" fmla="*/ 537 w 1093"/>
              <a:gd name="T31" fmla="*/ 1804 h 2099"/>
              <a:gd name="T32" fmla="*/ 641 w 1093"/>
              <a:gd name="T33" fmla="*/ 1907 h 2099"/>
              <a:gd name="T34" fmla="*/ 537 w 1093"/>
              <a:gd name="T35" fmla="*/ 1994 h 2099"/>
              <a:gd name="T36" fmla="*/ 69 w 1093"/>
              <a:gd name="T37" fmla="*/ 381 h 2099"/>
              <a:gd name="T38" fmla="*/ 69 w 1093"/>
              <a:gd name="T39" fmla="*/ 381 h 2099"/>
              <a:gd name="T40" fmla="*/ 87 w 1093"/>
              <a:gd name="T41" fmla="*/ 347 h 2099"/>
              <a:gd name="T42" fmla="*/ 1005 w 1093"/>
              <a:gd name="T43" fmla="*/ 347 h 2099"/>
              <a:gd name="T44" fmla="*/ 1005 w 1093"/>
              <a:gd name="T45" fmla="*/ 1734 h 2099"/>
              <a:gd name="T46" fmla="*/ 953 w 1093"/>
              <a:gd name="T47" fmla="*/ 1734 h 2099"/>
              <a:gd name="T48" fmla="*/ 139 w 1093"/>
              <a:gd name="T49" fmla="*/ 1734 h 2099"/>
              <a:gd name="T50" fmla="*/ 69 w 1093"/>
              <a:gd name="T51" fmla="*/ 1682 h 2099"/>
              <a:gd name="T52" fmla="*/ 69 w 1093"/>
              <a:gd name="T53" fmla="*/ 381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93" h="2099">
                <a:moveTo>
                  <a:pt x="0" y="1925"/>
                </a:moveTo>
                <a:lnTo>
                  <a:pt x="0" y="1925"/>
                </a:lnTo>
                <a:cubicBezTo>
                  <a:pt x="0" y="2046"/>
                  <a:pt x="52" y="2098"/>
                  <a:pt x="173" y="2098"/>
                </a:cubicBezTo>
                <a:cubicBezTo>
                  <a:pt x="416" y="2098"/>
                  <a:pt x="658" y="2098"/>
                  <a:pt x="901" y="2098"/>
                </a:cubicBezTo>
                <a:cubicBezTo>
                  <a:pt x="1022" y="2098"/>
                  <a:pt x="1092" y="2046"/>
                  <a:pt x="1092" y="1925"/>
                </a:cubicBezTo>
                <a:cubicBezTo>
                  <a:pt x="1092" y="1335"/>
                  <a:pt x="1092" y="762"/>
                  <a:pt x="1092" y="173"/>
                </a:cubicBezTo>
                <a:cubicBezTo>
                  <a:pt x="1092" y="51"/>
                  <a:pt x="1022" y="0"/>
                  <a:pt x="901" y="0"/>
                </a:cubicBezTo>
                <a:cubicBezTo>
                  <a:pt x="658" y="0"/>
                  <a:pt x="416" y="0"/>
                  <a:pt x="173" y="0"/>
                </a:cubicBezTo>
                <a:cubicBezTo>
                  <a:pt x="52" y="0"/>
                  <a:pt x="0" y="51"/>
                  <a:pt x="0" y="173"/>
                </a:cubicBezTo>
                <a:cubicBezTo>
                  <a:pt x="0" y="468"/>
                  <a:pt x="0" y="762"/>
                  <a:pt x="0" y="1040"/>
                </a:cubicBezTo>
                <a:lnTo>
                  <a:pt x="0" y="1040"/>
                </a:lnTo>
                <a:cubicBezTo>
                  <a:pt x="0" y="1335"/>
                  <a:pt x="0" y="1630"/>
                  <a:pt x="0" y="1925"/>
                </a:cubicBezTo>
                <a:close/>
                <a:moveTo>
                  <a:pt x="537" y="1994"/>
                </a:moveTo>
                <a:lnTo>
                  <a:pt x="537" y="1994"/>
                </a:lnTo>
                <a:cubicBezTo>
                  <a:pt x="485" y="2012"/>
                  <a:pt x="433" y="1960"/>
                  <a:pt x="450" y="1907"/>
                </a:cubicBezTo>
                <a:cubicBezTo>
                  <a:pt x="450" y="1855"/>
                  <a:pt x="485" y="1804"/>
                  <a:pt x="537" y="1804"/>
                </a:cubicBezTo>
                <a:cubicBezTo>
                  <a:pt x="589" y="1804"/>
                  <a:pt x="641" y="1855"/>
                  <a:pt x="641" y="1907"/>
                </a:cubicBezTo>
                <a:cubicBezTo>
                  <a:pt x="641" y="1960"/>
                  <a:pt x="606" y="1994"/>
                  <a:pt x="537" y="1994"/>
                </a:cubicBezTo>
                <a:close/>
                <a:moveTo>
                  <a:pt x="69" y="381"/>
                </a:moveTo>
                <a:lnTo>
                  <a:pt x="69" y="381"/>
                </a:lnTo>
                <a:cubicBezTo>
                  <a:pt x="69" y="381"/>
                  <a:pt x="69" y="364"/>
                  <a:pt x="87" y="347"/>
                </a:cubicBezTo>
                <a:cubicBezTo>
                  <a:pt x="382" y="347"/>
                  <a:pt x="693" y="347"/>
                  <a:pt x="1005" y="347"/>
                </a:cubicBezTo>
                <a:cubicBezTo>
                  <a:pt x="1005" y="814"/>
                  <a:pt x="1005" y="1265"/>
                  <a:pt x="1005" y="1734"/>
                </a:cubicBezTo>
                <a:cubicBezTo>
                  <a:pt x="988" y="1734"/>
                  <a:pt x="971" y="1734"/>
                  <a:pt x="953" y="1734"/>
                </a:cubicBezTo>
                <a:cubicBezTo>
                  <a:pt x="675" y="1734"/>
                  <a:pt x="416" y="1734"/>
                  <a:pt x="139" y="1734"/>
                </a:cubicBezTo>
                <a:cubicBezTo>
                  <a:pt x="104" y="1734"/>
                  <a:pt x="69" y="1734"/>
                  <a:pt x="69" y="1682"/>
                </a:cubicBezTo>
                <a:cubicBezTo>
                  <a:pt x="69" y="1248"/>
                  <a:pt x="69" y="814"/>
                  <a:pt x="69" y="38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imSun" charset="0"/>
              <a:cs typeface="SimSun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10208" y="1732098"/>
            <a:ext cx="5436382" cy="3081634"/>
            <a:chOff x="530562" y="1732098"/>
            <a:chExt cx="5436382" cy="3081634"/>
          </a:xfrm>
        </p:grpSpPr>
        <p:sp>
          <p:nvSpPr>
            <p:cNvPr id="31" name="Rounded Rectangle 30"/>
            <p:cNvSpPr/>
            <p:nvPr/>
          </p:nvSpPr>
          <p:spPr>
            <a:xfrm>
              <a:off x="530562" y="1732098"/>
              <a:ext cx="5436382" cy="308163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2212477" y="1786352"/>
              <a:ext cx="2072553" cy="38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WORK PERMIT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35988" y="2242087"/>
              <a:ext cx="542553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433380" y="2477426"/>
              <a:ext cx="2947888" cy="217950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69197" y="2477426"/>
              <a:ext cx="1223059" cy="1223059"/>
              <a:chOff x="893773" y="2477426"/>
              <a:chExt cx="1223059" cy="1223059"/>
            </a:xfrm>
          </p:grpSpPr>
          <p:sp>
            <p:nvSpPr>
              <p:cNvPr id="50" name="Freeform 49"/>
              <p:cNvSpPr>
                <a:spLocks noChangeAspect="1" noChangeArrowheads="1"/>
              </p:cNvSpPr>
              <p:nvPr/>
            </p:nvSpPr>
            <p:spPr bwMode="auto">
              <a:xfrm>
                <a:off x="1005945" y="2598659"/>
                <a:ext cx="998715" cy="951607"/>
              </a:xfrm>
              <a:custGeom>
                <a:avLst/>
                <a:gdLst>
                  <a:gd name="T0" fmla="*/ 2371 w 4206"/>
                  <a:gd name="T1" fmla="*/ 2935 h 4009"/>
                  <a:gd name="T2" fmla="*/ 2371 w 4206"/>
                  <a:gd name="T3" fmla="*/ 2935 h 4009"/>
                  <a:gd name="T4" fmla="*/ 2794 w 4206"/>
                  <a:gd name="T5" fmla="*/ 2568 h 4009"/>
                  <a:gd name="T6" fmla="*/ 3697 w 4206"/>
                  <a:gd name="T7" fmla="*/ 2935 h 4009"/>
                  <a:gd name="T8" fmla="*/ 4205 w 4206"/>
                  <a:gd name="T9" fmla="*/ 3415 h 4009"/>
                  <a:gd name="T10" fmla="*/ 0 w 4206"/>
                  <a:gd name="T11" fmla="*/ 3415 h 4009"/>
                  <a:gd name="T12" fmla="*/ 507 w 4206"/>
                  <a:gd name="T13" fmla="*/ 2935 h 4009"/>
                  <a:gd name="T14" fmla="*/ 1411 w 4206"/>
                  <a:gd name="T15" fmla="*/ 2568 h 4009"/>
                  <a:gd name="T16" fmla="*/ 1834 w 4206"/>
                  <a:gd name="T17" fmla="*/ 2935 h 4009"/>
                  <a:gd name="T18" fmla="*/ 2371 w 4206"/>
                  <a:gd name="T19" fmla="*/ 2935 h 4009"/>
                  <a:gd name="T20" fmla="*/ 2540 w 4206"/>
                  <a:gd name="T21" fmla="*/ 225 h 4009"/>
                  <a:gd name="T22" fmla="*/ 2540 w 4206"/>
                  <a:gd name="T23" fmla="*/ 225 h 4009"/>
                  <a:gd name="T24" fmla="*/ 2963 w 4206"/>
                  <a:gd name="T25" fmla="*/ 564 h 4009"/>
                  <a:gd name="T26" fmla="*/ 3048 w 4206"/>
                  <a:gd name="T27" fmla="*/ 1044 h 4009"/>
                  <a:gd name="T28" fmla="*/ 3133 w 4206"/>
                  <a:gd name="T29" fmla="*/ 1496 h 4009"/>
                  <a:gd name="T30" fmla="*/ 2935 w 4206"/>
                  <a:gd name="T31" fmla="*/ 1948 h 4009"/>
                  <a:gd name="T32" fmla="*/ 2399 w 4206"/>
                  <a:gd name="T33" fmla="*/ 2596 h 4009"/>
                  <a:gd name="T34" fmla="*/ 1806 w 4206"/>
                  <a:gd name="T35" fmla="*/ 2625 h 4009"/>
                  <a:gd name="T36" fmla="*/ 1270 w 4206"/>
                  <a:gd name="T37" fmla="*/ 1948 h 4009"/>
                  <a:gd name="T38" fmla="*/ 1072 w 4206"/>
                  <a:gd name="T39" fmla="*/ 1496 h 4009"/>
                  <a:gd name="T40" fmla="*/ 1129 w 4206"/>
                  <a:gd name="T41" fmla="*/ 1044 h 4009"/>
                  <a:gd name="T42" fmla="*/ 1355 w 4206"/>
                  <a:gd name="T43" fmla="*/ 338 h 4009"/>
                  <a:gd name="T44" fmla="*/ 2456 w 4206"/>
                  <a:gd name="T45" fmla="*/ 197 h 4009"/>
                  <a:gd name="T46" fmla="*/ 2540 w 4206"/>
                  <a:gd name="T47" fmla="*/ 225 h 4009"/>
                  <a:gd name="T48" fmla="*/ 1439 w 4206"/>
                  <a:gd name="T49" fmla="*/ 1101 h 4009"/>
                  <a:gd name="T50" fmla="*/ 1439 w 4206"/>
                  <a:gd name="T51" fmla="*/ 1101 h 4009"/>
                  <a:gd name="T52" fmla="*/ 1523 w 4206"/>
                  <a:gd name="T53" fmla="*/ 1044 h 4009"/>
                  <a:gd name="T54" fmla="*/ 2596 w 4206"/>
                  <a:gd name="T55" fmla="*/ 875 h 4009"/>
                  <a:gd name="T56" fmla="*/ 2681 w 4206"/>
                  <a:gd name="T57" fmla="*/ 875 h 4009"/>
                  <a:gd name="T58" fmla="*/ 2709 w 4206"/>
                  <a:gd name="T59" fmla="*/ 960 h 4009"/>
                  <a:gd name="T60" fmla="*/ 2737 w 4206"/>
                  <a:gd name="T61" fmla="*/ 1185 h 4009"/>
                  <a:gd name="T62" fmla="*/ 2737 w 4206"/>
                  <a:gd name="T63" fmla="*/ 1213 h 4009"/>
                  <a:gd name="T64" fmla="*/ 2794 w 4206"/>
                  <a:gd name="T65" fmla="*/ 1241 h 4009"/>
                  <a:gd name="T66" fmla="*/ 2822 w 4206"/>
                  <a:gd name="T67" fmla="*/ 1213 h 4009"/>
                  <a:gd name="T68" fmla="*/ 2907 w 4206"/>
                  <a:gd name="T69" fmla="*/ 1129 h 4009"/>
                  <a:gd name="T70" fmla="*/ 2991 w 4206"/>
                  <a:gd name="T71" fmla="*/ 1467 h 4009"/>
                  <a:gd name="T72" fmla="*/ 2822 w 4206"/>
                  <a:gd name="T73" fmla="*/ 1835 h 4009"/>
                  <a:gd name="T74" fmla="*/ 2794 w 4206"/>
                  <a:gd name="T75" fmla="*/ 1863 h 4009"/>
                  <a:gd name="T76" fmla="*/ 2343 w 4206"/>
                  <a:gd name="T77" fmla="*/ 2483 h 4009"/>
                  <a:gd name="T78" fmla="*/ 1862 w 4206"/>
                  <a:gd name="T79" fmla="*/ 2483 h 4009"/>
                  <a:gd name="T80" fmla="*/ 1383 w 4206"/>
                  <a:gd name="T81" fmla="*/ 1863 h 4009"/>
                  <a:gd name="T82" fmla="*/ 1355 w 4206"/>
                  <a:gd name="T83" fmla="*/ 1835 h 4009"/>
                  <a:gd name="T84" fmla="*/ 1214 w 4206"/>
                  <a:gd name="T85" fmla="*/ 1467 h 4009"/>
                  <a:gd name="T86" fmla="*/ 1270 w 4206"/>
                  <a:gd name="T87" fmla="*/ 1129 h 4009"/>
                  <a:gd name="T88" fmla="*/ 1383 w 4206"/>
                  <a:gd name="T89" fmla="*/ 1213 h 4009"/>
                  <a:gd name="T90" fmla="*/ 1439 w 4206"/>
                  <a:gd name="T91" fmla="*/ 1241 h 4009"/>
                  <a:gd name="T92" fmla="*/ 1439 w 4206"/>
                  <a:gd name="T93" fmla="*/ 1101 h 4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06" h="4009">
                    <a:moveTo>
                      <a:pt x="2371" y="2935"/>
                    </a:moveTo>
                    <a:lnTo>
                      <a:pt x="2371" y="2935"/>
                    </a:lnTo>
                    <a:cubicBezTo>
                      <a:pt x="2540" y="2879"/>
                      <a:pt x="2681" y="2738"/>
                      <a:pt x="2794" y="2568"/>
                    </a:cubicBezTo>
                    <a:cubicBezTo>
                      <a:pt x="3076" y="2766"/>
                      <a:pt x="3387" y="2766"/>
                      <a:pt x="3697" y="2935"/>
                    </a:cubicBezTo>
                    <a:cubicBezTo>
                      <a:pt x="3923" y="3048"/>
                      <a:pt x="4064" y="3218"/>
                      <a:pt x="4205" y="3415"/>
                    </a:cubicBezTo>
                    <a:cubicBezTo>
                      <a:pt x="4064" y="4008"/>
                      <a:pt x="141" y="4008"/>
                      <a:pt x="0" y="3415"/>
                    </a:cubicBezTo>
                    <a:cubicBezTo>
                      <a:pt x="113" y="3218"/>
                      <a:pt x="282" y="3048"/>
                      <a:pt x="507" y="2935"/>
                    </a:cubicBezTo>
                    <a:cubicBezTo>
                      <a:pt x="818" y="2766"/>
                      <a:pt x="1129" y="2766"/>
                      <a:pt x="1411" y="2568"/>
                    </a:cubicBezTo>
                    <a:cubicBezTo>
                      <a:pt x="1523" y="2738"/>
                      <a:pt x="1665" y="2879"/>
                      <a:pt x="1834" y="2935"/>
                    </a:cubicBezTo>
                    <a:cubicBezTo>
                      <a:pt x="1975" y="2992"/>
                      <a:pt x="2230" y="2992"/>
                      <a:pt x="2371" y="2935"/>
                    </a:cubicBezTo>
                    <a:close/>
                    <a:moveTo>
                      <a:pt x="2540" y="225"/>
                    </a:moveTo>
                    <a:lnTo>
                      <a:pt x="2540" y="225"/>
                    </a:lnTo>
                    <a:cubicBezTo>
                      <a:pt x="2765" y="225"/>
                      <a:pt x="2907" y="367"/>
                      <a:pt x="2963" y="564"/>
                    </a:cubicBezTo>
                    <a:cubicBezTo>
                      <a:pt x="3048" y="706"/>
                      <a:pt x="3076" y="903"/>
                      <a:pt x="3048" y="1044"/>
                    </a:cubicBezTo>
                    <a:cubicBezTo>
                      <a:pt x="3133" y="1157"/>
                      <a:pt x="3133" y="1383"/>
                      <a:pt x="3133" y="1496"/>
                    </a:cubicBezTo>
                    <a:cubicBezTo>
                      <a:pt x="3104" y="1637"/>
                      <a:pt x="3048" y="1863"/>
                      <a:pt x="2935" y="1948"/>
                    </a:cubicBezTo>
                    <a:cubicBezTo>
                      <a:pt x="2850" y="2202"/>
                      <a:pt x="2652" y="2455"/>
                      <a:pt x="2399" y="2596"/>
                    </a:cubicBezTo>
                    <a:cubicBezTo>
                      <a:pt x="2201" y="2709"/>
                      <a:pt x="2004" y="2738"/>
                      <a:pt x="1806" y="2625"/>
                    </a:cubicBezTo>
                    <a:cubicBezTo>
                      <a:pt x="1552" y="2483"/>
                      <a:pt x="1327" y="2230"/>
                      <a:pt x="1270" y="1948"/>
                    </a:cubicBezTo>
                    <a:cubicBezTo>
                      <a:pt x="1129" y="1863"/>
                      <a:pt x="1072" y="1637"/>
                      <a:pt x="1072" y="1496"/>
                    </a:cubicBezTo>
                    <a:cubicBezTo>
                      <a:pt x="1044" y="1383"/>
                      <a:pt x="1044" y="1157"/>
                      <a:pt x="1129" y="1044"/>
                    </a:cubicBezTo>
                    <a:cubicBezTo>
                      <a:pt x="1129" y="819"/>
                      <a:pt x="1157" y="508"/>
                      <a:pt x="1355" y="338"/>
                    </a:cubicBezTo>
                    <a:cubicBezTo>
                      <a:pt x="1636" y="56"/>
                      <a:pt x="2230" y="0"/>
                      <a:pt x="2456" y="197"/>
                    </a:cubicBezTo>
                    <a:cubicBezTo>
                      <a:pt x="2484" y="225"/>
                      <a:pt x="2484" y="225"/>
                      <a:pt x="2540" y="225"/>
                    </a:cubicBezTo>
                    <a:close/>
                    <a:moveTo>
                      <a:pt x="1439" y="1101"/>
                    </a:moveTo>
                    <a:lnTo>
                      <a:pt x="1439" y="1101"/>
                    </a:lnTo>
                    <a:cubicBezTo>
                      <a:pt x="1439" y="1016"/>
                      <a:pt x="1467" y="1016"/>
                      <a:pt x="1523" y="1044"/>
                    </a:cubicBezTo>
                    <a:cubicBezTo>
                      <a:pt x="1693" y="1101"/>
                      <a:pt x="2427" y="960"/>
                      <a:pt x="2596" y="875"/>
                    </a:cubicBezTo>
                    <a:cubicBezTo>
                      <a:pt x="2624" y="875"/>
                      <a:pt x="2652" y="847"/>
                      <a:pt x="2681" y="875"/>
                    </a:cubicBezTo>
                    <a:cubicBezTo>
                      <a:pt x="2709" y="903"/>
                      <a:pt x="2709" y="932"/>
                      <a:pt x="2709" y="960"/>
                    </a:cubicBezTo>
                    <a:cubicBezTo>
                      <a:pt x="2737" y="1016"/>
                      <a:pt x="2737" y="1101"/>
                      <a:pt x="2737" y="1185"/>
                    </a:cubicBezTo>
                    <a:lnTo>
                      <a:pt x="2737" y="1213"/>
                    </a:lnTo>
                    <a:cubicBezTo>
                      <a:pt x="2765" y="1269"/>
                      <a:pt x="2765" y="1269"/>
                      <a:pt x="2794" y="1241"/>
                    </a:cubicBezTo>
                    <a:lnTo>
                      <a:pt x="2822" y="1213"/>
                    </a:lnTo>
                    <a:cubicBezTo>
                      <a:pt x="2850" y="1157"/>
                      <a:pt x="2878" y="1129"/>
                      <a:pt x="2907" y="1129"/>
                    </a:cubicBezTo>
                    <a:cubicBezTo>
                      <a:pt x="2963" y="1129"/>
                      <a:pt x="2991" y="1269"/>
                      <a:pt x="2991" y="1467"/>
                    </a:cubicBezTo>
                    <a:cubicBezTo>
                      <a:pt x="2963" y="1665"/>
                      <a:pt x="2878" y="1835"/>
                      <a:pt x="2822" y="1835"/>
                    </a:cubicBezTo>
                    <a:cubicBezTo>
                      <a:pt x="2822" y="1835"/>
                      <a:pt x="2794" y="1835"/>
                      <a:pt x="2794" y="1863"/>
                    </a:cubicBezTo>
                    <a:cubicBezTo>
                      <a:pt x="2737" y="2117"/>
                      <a:pt x="2568" y="2342"/>
                      <a:pt x="2343" y="2483"/>
                    </a:cubicBezTo>
                    <a:cubicBezTo>
                      <a:pt x="2173" y="2568"/>
                      <a:pt x="2060" y="2596"/>
                      <a:pt x="1862" y="2483"/>
                    </a:cubicBezTo>
                    <a:cubicBezTo>
                      <a:pt x="1636" y="2370"/>
                      <a:pt x="1439" y="2117"/>
                      <a:pt x="1383" y="1863"/>
                    </a:cubicBezTo>
                    <a:cubicBezTo>
                      <a:pt x="1383" y="1835"/>
                      <a:pt x="1383" y="1835"/>
                      <a:pt x="1355" y="1835"/>
                    </a:cubicBezTo>
                    <a:cubicBezTo>
                      <a:pt x="1298" y="1835"/>
                      <a:pt x="1214" y="1665"/>
                      <a:pt x="1214" y="1467"/>
                    </a:cubicBezTo>
                    <a:cubicBezTo>
                      <a:pt x="1185" y="1269"/>
                      <a:pt x="1214" y="1129"/>
                      <a:pt x="1270" y="1129"/>
                    </a:cubicBezTo>
                    <a:cubicBezTo>
                      <a:pt x="1327" y="1129"/>
                      <a:pt x="1355" y="1157"/>
                      <a:pt x="1383" y="1213"/>
                    </a:cubicBezTo>
                    <a:cubicBezTo>
                      <a:pt x="1383" y="1241"/>
                      <a:pt x="1411" y="1269"/>
                      <a:pt x="1439" y="1241"/>
                    </a:cubicBezTo>
                    <a:cubicBezTo>
                      <a:pt x="1439" y="1241"/>
                      <a:pt x="1439" y="1129"/>
                      <a:pt x="1439" y="11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93773" y="2477426"/>
                <a:ext cx="1223059" cy="1223059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 bwMode="auto">
            <a:xfrm>
              <a:off x="2496100" y="2524467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Name: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2496100" y="2979184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Company: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2496100" y="3433901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Job Title: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3499636" y="2524467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Mashraf</a:t>
              </a: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Mortaza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3499636" y="2979184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Building Corporation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499636" y="3433901"/>
              <a:ext cx="191299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Construction Worker</a:t>
              </a:r>
            </a:p>
          </p:txBody>
        </p:sp>
        <p:sp>
          <p:nvSpPr>
            <p:cNvPr id="42" name="Freeform 41"/>
            <p:cNvSpPr>
              <a:spLocks noChangeAspect="1" noChangeArrowheads="1"/>
            </p:cNvSpPr>
            <p:nvPr/>
          </p:nvSpPr>
          <p:spPr bwMode="auto">
            <a:xfrm>
              <a:off x="1451916" y="4001079"/>
              <a:ext cx="457620" cy="43603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335768" y="3888617"/>
              <a:ext cx="689916" cy="689916"/>
            </a:xfrm>
            <a:prstGeom prst="ellipse">
              <a:avLst/>
            </a:prstGeom>
            <a:noFill/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430439" y="4139496"/>
              <a:ext cx="2947888" cy="156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 bwMode="auto">
            <a:xfrm>
              <a:off x="2496100" y="4233576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Credit: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575095" y="4139496"/>
              <a:ext cx="0" cy="5017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747579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12068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76557" y="4233575"/>
              <a:ext cx="329286" cy="3292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Title 4"/>
          <p:cNvSpPr txBox="1">
            <a:spLocks/>
          </p:cNvSpPr>
          <p:nvPr/>
        </p:nvSpPr>
        <p:spPr>
          <a:xfrm>
            <a:off x="642412" y="282079"/>
            <a:ext cx="9074150" cy="81551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accent1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1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6pPr>
            <a:lvl7pPr marL="91423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7pPr>
            <a:lvl8pPr marL="137135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8pPr>
            <a:lvl9pPr marL="182847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dirty="0" smtClean="0">
                <a:solidFill>
                  <a:schemeClr val="tx2"/>
                </a:solidFill>
              </a:rPr>
              <a:t>3. </a:t>
            </a:r>
            <a:r>
              <a:rPr lang="en-US" sz="4000" dirty="0" err="1" smtClean="0">
                <a:solidFill>
                  <a:schemeClr val="tx2"/>
                </a:solidFill>
              </a:rPr>
              <a:t>MoM</a:t>
            </a:r>
            <a:r>
              <a:rPr lang="en-US" sz="4000" dirty="0" smtClean="0">
                <a:solidFill>
                  <a:schemeClr val="tx2"/>
                </a:solidFill>
              </a:rPr>
              <a:t> Pushes Message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6747068" y="2890317"/>
            <a:ext cx="1077366" cy="1077366"/>
            <a:chOff x="7297738" y="4386263"/>
            <a:chExt cx="422275" cy="422275"/>
          </a:xfrm>
          <a:solidFill>
            <a:srgbClr val="14A05C"/>
          </a:solidFill>
          <a:scene3d>
            <a:camera prst="orthographicFront">
              <a:rot lat="0" lon="0" rev="19020000"/>
            </a:camera>
            <a:lightRig rig="threePt" dir="t"/>
          </a:scene3d>
        </p:grpSpPr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7304088" y="4670425"/>
              <a:ext cx="131762" cy="131763"/>
            </a:xfrm>
            <a:custGeom>
              <a:avLst/>
              <a:gdLst>
                <a:gd name="T0" fmla="*/ 365 w 366"/>
                <a:gd name="T1" fmla="*/ 173 h 366"/>
                <a:gd name="T2" fmla="*/ 365 w 366"/>
                <a:gd name="T3" fmla="*/ 173 h 366"/>
                <a:gd name="T4" fmla="*/ 192 w 366"/>
                <a:gd name="T5" fmla="*/ 365 h 366"/>
                <a:gd name="T6" fmla="*/ 0 w 366"/>
                <a:gd name="T7" fmla="*/ 173 h 366"/>
                <a:gd name="T8" fmla="*/ 192 w 366"/>
                <a:gd name="T9" fmla="*/ 0 h 366"/>
                <a:gd name="T10" fmla="*/ 365 w 366"/>
                <a:gd name="T11" fmla="*/ 17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366">
                  <a:moveTo>
                    <a:pt x="365" y="173"/>
                  </a:moveTo>
                  <a:lnTo>
                    <a:pt x="365" y="173"/>
                  </a:lnTo>
                  <a:cubicBezTo>
                    <a:pt x="365" y="288"/>
                    <a:pt x="288" y="365"/>
                    <a:pt x="192" y="365"/>
                  </a:cubicBezTo>
                  <a:cubicBezTo>
                    <a:pt x="77" y="365"/>
                    <a:pt x="0" y="288"/>
                    <a:pt x="0" y="173"/>
                  </a:cubicBezTo>
                  <a:cubicBezTo>
                    <a:pt x="0" y="77"/>
                    <a:pt x="77" y="0"/>
                    <a:pt x="192" y="0"/>
                  </a:cubicBezTo>
                  <a:cubicBezTo>
                    <a:pt x="288" y="0"/>
                    <a:pt x="365" y="77"/>
                    <a:pt x="365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7297738" y="4538663"/>
              <a:ext cx="269875" cy="269875"/>
            </a:xfrm>
            <a:custGeom>
              <a:avLst/>
              <a:gdLst>
                <a:gd name="T0" fmla="*/ 96 w 750"/>
                <a:gd name="T1" fmla="*/ 154 h 750"/>
                <a:gd name="T2" fmla="*/ 96 w 750"/>
                <a:gd name="T3" fmla="*/ 154 h 750"/>
                <a:gd name="T4" fmla="*/ 595 w 750"/>
                <a:gd name="T5" fmla="*/ 653 h 750"/>
                <a:gd name="T6" fmla="*/ 749 w 750"/>
                <a:gd name="T7" fmla="*/ 653 h 750"/>
                <a:gd name="T8" fmla="*/ 96 w 750"/>
                <a:gd name="T9" fmla="*/ 0 h 750"/>
                <a:gd name="T10" fmla="*/ 96 w 750"/>
                <a:gd name="T11" fmla="*/ 154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0" h="750">
                  <a:moveTo>
                    <a:pt x="96" y="154"/>
                  </a:moveTo>
                  <a:lnTo>
                    <a:pt x="96" y="154"/>
                  </a:lnTo>
                  <a:cubicBezTo>
                    <a:pt x="364" y="154"/>
                    <a:pt x="595" y="384"/>
                    <a:pt x="595" y="653"/>
                  </a:cubicBezTo>
                  <a:cubicBezTo>
                    <a:pt x="595" y="749"/>
                    <a:pt x="749" y="749"/>
                    <a:pt x="749" y="653"/>
                  </a:cubicBezTo>
                  <a:cubicBezTo>
                    <a:pt x="730" y="308"/>
                    <a:pt x="441" y="19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7297738" y="4386263"/>
              <a:ext cx="422275" cy="422275"/>
            </a:xfrm>
            <a:custGeom>
              <a:avLst/>
              <a:gdLst>
                <a:gd name="T0" fmla="*/ 96 w 1173"/>
                <a:gd name="T1" fmla="*/ 154 h 1174"/>
                <a:gd name="T2" fmla="*/ 96 w 1173"/>
                <a:gd name="T3" fmla="*/ 154 h 1174"/>
                <a:gd name="T4" fmla="*/ 749 w 1173"/>
                <a:gd name="T5" fmla="*/ 424 h 1174"/>
                <a:gd name="T6" fmla="*/ 1019 w 1173"/>
                <a:gd name="T7" fmla="*/ 1077 h 1174"/>
                <a:gd name="T8" fmla="*/ 1172 w 1173"/>
                <a:gd name="T9" fmla="*/ 1077 h 1174"/>
                <a:gd name="T10" fmla="*/ 846 w 1173"/>
                <a:gd name="T11" fmla="*/ 327 h 1174"/>
                <a:gd name="T12" fmla="*/ 96 w 1173"/>
                <a:gd name="T13" fmla="*/ 0 h 1174"/>
                <a:gd name="T14" fmla="*/ 96 w 1173"/>
                <a:gd name="T15" fmla="*/ 15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3" h="1174">
                  <a:moveTo>
                    <a:pt x="96" y="154"/>
                  </a:moveTo>
                  <a:lnTo>
                    <a:pt x="96" y="154"/>
                  </a:lnTo>
                  <a:cubicBezTo>
                    <a:pt x="345" y="154"/>
                    <a:pt x="576" y="250"/>
                    <a:pt x="749" y="424"/>
                  </a:cubicBezTo>
                  <a:cubicBezTo>
                    <a:pt x="923" y="597"/>
                    <a:pt x="1019" y="828"/>
                    <a:pt x="1019" y="1077"/>
                  </a:cubicBezTo>
                  <a:cubicBezTo>
                    <a:pt x="1019" y="1173"/>
                    <a:pt x="1172" y="1173"/>
                    <a:pt x="1172" y="1077"/>
                  </a:cubicBezTo>
                  <a:cubicBezTo>
                    <a:pt x="1153" y="789"/>
                    <a:pt x="1057" y="520"/>
                    <a:pt x="846" y="327"/>
                  </a:cubicBezTo>
                  <a:cubicBezTo>
                    <a:pt x="653" y="116"/>
                    <a:pt x="364" y="0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87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088788" y="3627501"/>
            <a:ext cx="1825360" cy="1311671"/>
            <a:chOff x="314326" y="1096963"/>
            <a:chExt cx="581024" cy="417513"/>
          </a:xfrm>
          <a:solidFill>
            <a:srgbClr val="3F3F3F"/>
          </a:solidFill>
        </p:grpSpPr>
        <p:sp>
          <p:nvSpPr>
            <p:cNvPr id="43" name="Freeform 188"/>
            <p:cNvSpPr>
              <a:spLocks/>
            </p:cNvSpPr>
            <p:nvPr/>
          </p:nvSpPr>
          <p:spPr bwMode="auto">
            <a:xfrm>
              <a:off x="439738" y="1096963"/>
              <a:ext cx="455612" cy="388938"/>
            </a:xfrm>
            <a:custGeom>
              <a:avLst/>
              <a:gdLst>
                <a:gd name="T0" fmla="*/ 234 w 243"/>
                <a:gd name="T1" fmla="*/ 79 h 207"/>
                <a:gd name="T2" fmla="*/ 46 w 243"/>
                <a:gd name="T3" fmla="*/ 2 h 207"/>
                <a:gd name="T4" fmla="*/ 31 w 243"/>
                <a:gd name="T5" fmla="*/ 8 h 207"/>
                <a:gd name="T6" fmla="*/ 0 w 243"/>
                <a:gd name="T7" fmla="*/ 83 h 207"/>
                <a:gd name="T8" fmla="*/ 93 w 243"/>
                <a:gd name="T9" fmla="*/ 83 h 207"/>
                <a:gd name="T10" fmla="*/ 23 w 243"/>
                <a:gd name="T11" fmla="*/ 54 h 207"/>
                <a:gd name="T12" fmla="*/ 33 w 243"/>
                <a:gd name="T13" fmla="*/ 29 h 207"/>
                <a:gd name="T14" fmla="*/ 224 w 243"/>
                <a:gd name="T15" fmla="*/ 108 h 207"/>
                <a:gd name="T16" fmla="*/ 214 w 243"/>
                <a:gd name="T17" fmla="*/ 133 h 207"/>
                <a:gd name="T18" fmla="*/ 165 w 243"/>
                <a:gd name="T19" fmla="*/ 112 h 207"/>
                <a:gd name="T20" fmla="*/ 165 w 243"/>
                <a:gd name="T21" fmla="*/ 197 h 207"/>
                <a:gd name="T22" fmla="*/ 183 w 243"/>
                <a:gd name="T23" fmla="*/ 205 h 207"/>
                <a:gd name="T24" fmla="*/ 197 w 243"/>
                <a:gd name="T25" fmla="*/ 198 h 207"/>
                <a:gd name="T26" fmla="*/ 240 w 243"/>
                <a:gd name="T27" fmla="*/ 94 h 207"/>
                <a:gd name="T28" fmla="*/ 234 w 243"/>
                <a:gd name="T29" fmla="*/ 7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3" h="207">
                  <a:moveTo>
                    <a:pt x="234" y="79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0" y="0"/>
                    <a:pt x="34" y="2"/>
                    <a:pt x="31" y="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14" y="133"/>
                    <a:pt x="214" y="133"/>
                    <a:pt x="214" y="133"/>
                  </a:cubicBezTo>
                  <a:cubicBezTo>
                    <a:pt x="165" y="112"/>
                    <a:pt x="165" y="112"/>
                    <a:pt x="165" y="112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83" y="205"/>
                    <a:pt x="183" y="205"/>
                    <a:pt x="183" y="205"/>
                  </a:cubicBezTo>
                  <a:cubicBezTo>
                    <a:pt x="188" y="207"/>
                    <a:pt x="195" y="204"/>
                    <a:pt x="197" y="198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43" y="88"/>
                    <a:pt x="240" y="82"/>
                    <a:pt x="234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14326" y="1262063"/>
              <a:ext cx="423862" cy="252413"/>
              <a:chOff x="314326" y="1262063"/>
              <a:chExt cx="423862" cy="252413"/>
            </a:xfrm>
            <a:grpFill/>
          </p:grpSpPr>
          <p:sp>
            <p:nvSpPr>
              <p:cNvPr id="45" name="Freeform 189"/>
              <p:cNvSpPr>
                <a:spLocks/>
              </p:cNvSpPr>
              <p:nvPr/>
            </p:nvSpPr>
            <p:spPr bwMode="auto">
              <a:xfrm>
                <a:off x="544513" y="1316038"/>
                <a:ext cx="19050" cy="11113"/>
              </a:xfrm>
              <a:custGeom>
                <a:avLst/>
                <a:gdLst>
                  <a:gd name="T0" fmla="*/ 10 w 10"/>
                  <a:gd name="T1" fmla="*/ 3 h 6"/>
                  <a:gd name="T2" fmla="*/ 10 w 10"/>
                  <a:gd name="T3" fmla="*/ 2 h 6"/>
                  <a:gd name="T4" fmla="*/ 8 w 10"/>
                  <a:gd name="T5" fmla="*/ 1 h 6"/>
                  <a:gd name="T6" fmla="*/ 4 w 10"/>
                  <a:gd name="T7" fmla="*/ 0 h 6"/>
                  <a:gd name="T8" fmla="*/ 0 w 10"/>
                  <a:gd name="T9" fmla="*/ 0 h 6"/>
                  <a:gd name="T10" fmla="*/ 0 w 10"/>
                  <a:gd name="T11" fmla="*/ 6 h 6"/>
                  <a:gd name="T12" fmla="*/ 5 w 10"/>
                  <a:gd name="T13" fmla="*/ 6 h 6"/>
                  <a:gd name="T14" fmla="*/ 8 w 10"/>
                  <a:gd name="T15" fmla="*/ 6 h 6"/>
                  <a:gd name="T16" fmla="*/ 10 w 10"/>
                  <a:gd name="T17" fmla="*/ 5 h 6"/>
                  <a:gd name="T18" fmla="*/ 10 w 10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6">
                    <a:moveTo>
                      <a:pt x="10" y="3"/>
                    </a:moveTo>
                    <a:cubicBezTo>
                      <a:pt x="10" y="3"/>
                      <a:pt x="10" y="2"/>
                      <a:pt x="10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6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9" y="6"/>
                      <a:pt x="10" y="5"/>
                    </a:cubicBezTo>
                    <a:cubicBezTo>
                      <a:pt x="10" y="5"/>
                      <a:pt x="10" y="4"/>
                      <a:pt x="10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90"/>
              <p:cNvSpPr>
                <a:spLocks/>
              </p:cNvSpPr>
              <p:nvPr/>
            </p:nvSpPr>
            <p:spPr bwMode="auto">
              <a:xfrm>
                <a:off x="508001" y="1447800"/>
                <a:ext cx="7937" cy="12700"/>
              </a:xfrm>
              <a:custGeom>
                <a:avLst/>
                <a:gdLst>
                  <a:gd name="T0" fmla="*/ 2 w 5"/>
                  <a:gd name="T1" fmla="*/ 0 h 7"/>
                  <a:gd name="T2" fmla="*/ 1 w 5"/>
                  <a:gd name="T3" fmla="*/ 1 h 7"/>
                  <a:gd name="T4" fmla="*/ 0 w 5"/>
                  <a:gd name="T5" fmla="*/ 3 h 7"/>
                  <a:gd name="T6" fmla="*/ 1 w 5"/>
                  <a:gd name="T7" fmla="*/ 6 h 7"/>
                  <a:gd name="T8" fmla="*/ 3 w 5"/>
                  <a:gd name="T9" fmla="*/ 7 h 7"/>
                  <a:gd name="T10" fmla="*/ 4 w 5"/>
                  <a:gd name="T11" fmla="*/ 6 h 7"/>
                  <a:gd name="T12" fmla="*/ 5 w 5"/>
                  <a:gd name="T13" fmla="*/ 4 h 7"/>
                  <a:gd name="T14" fmla="*/ 4 w 5"/>
                  <a:gd name="T15" fmla="*/ 1 h 7"/>
                  <a:gd name="T16" fmla="*/ 2 w 5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7"/>
                      <a:pt x="3" y="7"/>
                    </a:cubicBezTo>
                    <a:cubicBezTo>
                      <a:pt x="3" y="7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5" y="2"/>
                      <a:pt x="5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91"/>
              <p:cNvSpPr>
                <a:spLocks noEditPoints="1"/>
              </p:cNvSpPr>
              <p:nvPr/>
            </p:nvSpPr>
            <p:spPr bwMode="auto">
              <a:xfrm>
                <a:off x="314326" y="1262063"/>
                <a:ext cx="423862" cy="252413"/>
              </a:xfrm>
              <a:custGeom>
                <a:avLst/>
                <a:gdLst>
                  <a:gd name="T0" fmla="*/ 11 w 226"/>
                  <a:gd name="T1" fmla="*/ 135 h 135"/>
                  <a:gd name="T2" fmla="*/ 166 w 226"/>
                  <a:gd name="T3" fmla="*/ 16 h 135"/>
                  <a:gd name="T4" fmla="*/ 184 w 226"/>
                  <a:gd name="T5" fmla="*/ 39 h 135"/>
                  <a:gd name="T6" fmla="*/ 166 w 226"/>
                  <a:gd name="T7" fmla="*/ 16 h 135"/>
                  <a:gd name="T8" fmla="*/ 26 w 226"/>
                  <a:gd name="T9" fmla="*/ 109 h 135"/>
                  <a:gd name="T10" fmla="*/ 30 w 226"/>
                  <a:gd name="T11" fmla="*/ 106 h 135"/>
                  <a:gd name="T12" fmla="*/ 34 w 226"/>
                  <a:gd name="T13" fmla="*/ 96 h 135"/>
                  <a:gd name="T14" fmla="*/ 33 w 226"/>
                  <a:gd name="T15" fmla="*/ 104 h 135"/>
                  <a:gd name="T16" fmla="*/ 38 w 226"/>
                  <a:gd name="T17" fmla="*/ 113 h 135"/>
                  <a:gd name="T18" fmla="*/ 44 w 226"/>
                  <a:gd name="T19" fmla="*/ 111 h 135"/>
                  <a:gd name="T20" fmla="*/ 41 w 226"/>
                  <a:gd name="T21" fmla="*/ 103 h 135"/>
                  <a:gd name="T22" fmla="*/ 41 w 226"/>
                  <a:gd name="T23" fmla="*/ 100 h 135"/>
                  <a:gd name="T24" fmla="*/ 42 w 226"/>
                  <a:gd name="T25" fmla="*/ 96 h 135"/>
                  <a:gd name="T26" fmla="*/ 48 w 226"/>
                  <a:gd name="T27" fmla="*/ 109 h 135"/>
                  <a:gd name="T28" fmla="*/ 51 w 226"/>
                  <a:gd name="T29" fmla="*/ 109 h 135"/>
                  <a:gd name="T30" fmla="*/ 52 w 226"/>
                  <a:gd name="T31" fmla="*/ 98 h 135"/>
                  <a:gd name="T32" fmla="*/ 59 w 226"/>
                  <a:gd name="T33" fmla="*/ 105 h 135"/>
                  <a:gd name="T34" fmla="*/ 70 w 226"/>
                  <a:gd name="T35" fmla="*/ 114 h 135"/>
                  <a:gd name="T36" fmla="*/ 71 w 226"/>
                  <a:gd name="T37" fmla="*/ 96 h 135"/>
                  <a:gd name="T38" fmla="*/ 23 w 226"/>
                  <a:gd name="T39" fmla="*/ 16 h 135"/>
                  <a:gd name="T40" fmla="*/ 88 w 226"/>
                  <a:gd name="T41" fmla="*/ 113 h 135"/>
                  <a:gd name="T42" fmla="*/ 98 w 226"/>
                  <a:gd name="T43" fmla="*/ 101 h 135"/>
                  <a:gd name="T44" fmla="*/ 90 w 226"/>
                  <a:gd name="T45" fmla="*/ 104 h 135"/>
                  <a:gd name="T46" fmla="*/ 110 w 226"/>
                  <a:gd name="T47" fmla="*/ 113 h 135"/>
                  <a:gd name="T48" fmla="*/ 104 w 226"/>
                  <a:gd name="T49" fmla="*/ 111 h 135"/>
                  <a:gd name="T50" fmla="*/ 101 w 226"/>
                  <a:gd name="T51" fmla="*/ 107 h 135"/>
                  <a:gd name="T52" fmla="*/ 112 w 226"/>
                  <a:gd name="T53" fmla="*/ 105 h 135"/>
                  <a:gd name="T54" fmla="*/ 115 w 226"/>
                  <a:gd name="T55" fmla="*/ 111 h 135"/>
                  <a:gd name="T56" fmla="*/ 120 w 226"/>
                  <a:gd name="T57" fmla="*/ 99 h 135"/>
                  <a:gd name="T58" fmla="*/ 120 w 226"/>
                  <a:gd name="T59" fmla="*/ 96 h 135"/>
                  <a:gd name="T60" fmla="*/ 122 w 226"/>
                  <a:gd name="T61" fmla="*/ 108 h 135"/>
                  <a:gd name="T62" fmla="*/ 119 w 226"/>
                  <a:gd name="T63" fmla="*/ 16 h 135"/>
                  <a:gd name="T64" fmla="*/ 137 w 226"/>
                  <a:gd name="T65" fmla="*/ 22 h 135"/>
                  <a:gd name="T66" fmla="*/ 137 w 226"/>
                  <a:gd name="T67" fmla="*/ 36 h 135"/>
                  <a:gd name="T68" fmla="*/ 139 w 226"/>
                  <a:gd name="T69" fmla="*/ 113 h 135"/>
                  <a:gd name="T70" fmla="*/ 132 w 226"/>
                  <a:gd name="T71" fmla="*/ 111 h 135"/>
                  <a:gd name="T72" fmla="*/ 134 w 226"/>
                  <a:gd name="T73" fmla="*/ 106 h 135"/>
                  <a:gd name="T74" fmla="*/ 135 w 226"/>
                  <a:gd name="T75" fmla="*/ 100 h 135"/>
                  <a:gd name="T76" fmla="*/ 129 w 226"/>
                  <a:gd name="T77" fmla="*/ 98 h 135"/>
                  <a:gd name="T78" fmla="*/ 137 w 226"/>
                  <a:gd name="T79" fmla="*/ 105 h 135"/>
                  <a:gd name="T80" fmla="*/ 156 w 226"/>
                  <a:gd name="T81" fmla="*/ 115 h 135"/>
                  <a:gd name="T82" fmla="*/ 160 w 226"/>
                  <a:gd name="T83" fmla="*/ 97 h 135"/>
                  <a:gd name="T84" fmla="*/ 154 w 226"/>
                  <a:gd name="T85" fmla="*/ 100 h 135"/>
                  <a:gd name="T86" fmla="*/ 160 w 226"/>
                  <a:gd name="T87" fmla="*/ 113 h 135"/>
                  <a:gd name="T88" fmla="*/ 140 w 226"/>
                  <a:gd name="T89" fmla="*/ 39 h 135"/>
                  <a:gd name="T90" fmla="*/ 175 w 226"/>
                  <a:gd name="T91" fmla="*/ 112 h 135"/>
                  <a:gd name="T92" fmla="*/ 168 w 226"/>
                  <a:gd name="T93" fmla="*/ 111 h 135"/>
                  <a:gd name="T94" fmla="*/ 170 w 226"/>
                  <a:gd name="T95" fmla="*/ 105 h 135"/>
                  <a:gd name="T96" fmla="*/ 175 w 226"/>
                  <a:gd name="T97" fmla="*/ 100 h 135"/>
                  <a:gd name="T98" fmla="*/ 176 w 226"/>
                  <a:gd name="T99" fmla="*/ 108 h 135"/>
                  <a:gd name="T100" fmla="*/ 179 w 226"/>
                  <a:gd name="T101" fmla="*/ 111 h 135"/>
                  <a:gd name="T102" fmla="*/ 184 w 226"/>
                  <a:gd name="T103" fmla="*/ 99 h 135"/>
                  <a:gd name="T104" fmla="*/ 184 w 226"/>
                  <a:gd name="T105" fmla="*/ 96 h 135"/>
                  <a:gd name="T106" fmla="*/ 185 w 226"/>
                  <a:gd name="T107" fmla="*/ 108 h 135"/>
                  <a:gd name="T108" fmla="*/ 197 w 226"/>
                  <a:gd name="T109" fmla="*/ 115 h 135"/>
                  <a:gd name="T110" fmla="*/ 197 w 226"/>
                  <a:gd name="T111" fmla="*/ 112 h 135"/>
                  <a:gd name="T112" fmla="*/ 192 w 226"/>
                  <a:gd name="T113" fmla="*/ 102 h 135"/>
                  <a:gd name="T114" fmla="*/ 202 w 226"/>
                  <a:gd name="T115" fmla="*/ 113 h 135"/>
                  <a:gd name="T116" fmla="*/ 189 w 226"/>
                  <a:gd name="T117" fmla="*/ 39 h 135"/>
                  <a:gd name="T118" fmla="*/ 210 w 226"/>
                  <a:gd name="T119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6" h="135">
                    <a:moveTo>
                      <a:pt x="215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30"/>
                      <a:pt x="5" y="135"/>
                      <a:pt x="11" y="135"/>
                    </a:cubicBezTo>
                    <a:cubicBezTo>
                      <a:pt x="215" y="135"/>
                      <a:pt x="215" y="135"/>
                      <a:pt x="215" y="135"/>
                    </a:cubicBezTo>
                    <a:cubicBezTo>
                      <a:pt x="221" y="135"/>
                      <a:pt x="226" y="130"/>
                      <a:pt x="226" y="124"/>
                    </a:cubicBezTo>
                    <a:cubicBezTo>
                      <a:pt x="226" y="11"/>
                      <a:pt x="226" y="11"/>
                      <a:pt x="226" y="11"/>
                    </a:cubicBezTo>
                    <a:cubicBezTo>
                      <a:pt x="226" y="5"/>
                      <a:pt x="221" y="0"/>
                      <a:pt x="215" y="0"/>
                    </a:cubicBezTo>
                    <a:moveTo>
                      <a:pt x="166" y="16"/>
                    </a:moveTo>
                    <a:cubicBezTo>
                      <a:pt x="170" y="16"/>
                      <a:pt x="170" y="16"/>
                      <a:pt x="170" y="16"/>
                    </a:cubicBezTo>
                    <a:cubicBezTo>
                      <a:pt x="180" y="32"/>
                      <a:pt x="180" y="32"/>
                      <a:pt x="180" y="32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4" y="39"/>
                      <a:pt x="184" y="39"/>
                      <a:pt x="184" y="39"/>
                    </a:cubicBezTo>
                    <a:cubicBezTo>
                      <a:pt x="179" y="39"/>
                      <a:pt x="179" y="39"/>
                      <a:pt x="179" y="39"/>
                    </a:cubicBezTo>
                    <a:cubicBezTo>
                      <a:pt x="170" y="24"/>
                      <a:pt x="170" y="24"/>
                      <a:pt x="170" y="24"/>
                    </a:cubicBezTo>
                    <a:cubicBezTo>
                      <a:pt x="170" y="39"/>
                      <a:pt x="170" y="39"/>
                      <a:pt x="170" y="39"/>
                    </a:cubicBezTo>
                    <a:cubicBezTo>
                      <a:pt x="166" y="39"/>
                      <a:pt x="166" y="39"/>
                      <a:pt x="166" y="39"/>
                    </a:cubicBezTo>
                    <a:lnTo>
                      <a:pt x="166" y="16"/>
                    </a:lnTo>
                    <a:close/>
                    <a:moveTo>
                      <a:pt x="33" y="112"/>
                    </a:moveTo>
                    <a:cubicBezTo>
                      <a:pt x="32" y="114"/>
                      <a:pt x="31" y="115"/>
                      <a:pt x="28" y="115"/>
                    </a:cubicBezTo>
                    <a:cubicBezTo>
                      <a:pt x="27" y="115"/>
                      <a:pt x="25" y="114"/>
                      <a:pt x="24" y="113"/>
                    </a:cubicBezTo>
                    <a:cubicBezTo>
                      <a:pt x="23" y="112"/>
                      <a:pt x="23" y="111"/>
                      <a:pt x="22" y="110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6" y="110"/>
                      <a:pt x="26" y="111"/>
                      <a:pt x="27" y="111"/>
                    </a:cubicBezTo>
                    <a:cubicBezTo>
                      <a:pt x="27" y="112"/>
                      <a:pt x="28" y="112"/>
                      <a:pt x="28" y="112"/>
                    </a:cubicBezTo>
                    <a:cubicBezTo>
                      <a:pt x="29" y="112"/>
                      <a:pt x="30" y="112"/>
                      <a:pt x="30" y="111"/>
                    </a:cubicBezTo>
                    <a:cubicBezTo>
                      <a:pt x="31" y="110"/>
                      <a:pt x="31" y="110"/>
                      <a:pt x="31" y="108"/>
                    </a:cubicBezTo>
                    <a:cubicBezTo>
                      <a:pt x="31" y="107"/>
                      <a:pt x="31" y="106"/>
                      <a:pt x="30" y="106"/>
                    </a:cubicBezTo>
                    <a:cubicBezTo>
                      <a:pt x="30" y="105"/>
                      <a:pt x="29" y="105"/>
                      <a:pt x="28" y="105"/>
                    </a:cubicBezTo>
                    <a:cubicBezTo>
                      <a:pt x="27" y="105"/>
                      <a:pt x="26" y="105"/>
                      <a:pt x="26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02"/>
                      <a:pt x="28" y="102"/>
                      <a:pt x="29" y="102"/>
                    </a:cubicBezTo>
                    <a:cubicBezTo>
                      <a:pt x="31" y="102"/>
                      <a:pt x="32" y="103"/>
                      <a:pt x="33" y="104"/>
                    </a:cubicBezTo>
                    <a:cubicBezTo>
                      <a:pt x="34" y="105"/>
                      <a:pt x="35" y="107"/>
                      <a:pt x="35" y="108"/>
                    </a:cubicBezTo>
                    <a:cubicBezTo>
                      <a:pt x="35" y="110"/>
                      <a:pt x="34" y="111"/>
                      <a:pt x="33" y="112"/>
                    </a:cubicBezTo>
                    <a:moveTo>
                      <a:pt x="47" y="113"/>
                    </a:moveTo>
                    <a:cubicBezTo>
                      <a:pt x="46" y="114"/>
                      <a:pt x="44" y="115"/>
                      <a:pt x="42" y="115"/>
                    </a:cubicBezTo>
                    <a:cubicBezTo>
                      <a:pt x="41" y="115"/>
                      <a:pt x="39" y="114"/>
                      <a:pt x="38" y="113"/>
                    </a:cubicBezTo>
                    <a:cubicBezTo>
                      <a:pt x="37" y="112"/>
                      <a:pt x="37" y="111"/>
                      <a:pt x="36" y="110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40" y="110"/>
                      <a:pt x="40" y="111"/>
                      <a:pt x="41" y="111"/>
                    </a:cubicBezTo>
                    <a:cubicBezTo>
                      <a:pt x="41" y="112"/>
                      <a:pt x="42" y="112"/>
                      <a:pt x="42" y="112"/>
                    </a:cubicBezTo>
                    <a:cubicBezTo>
                      <a:pt x="43" y="112"/>
                      <a:pt x="44" y="112"/>
                      <a:pt x="44" y="111"/>
                    </a:cubicBezTo>
                    <a:cubicBezTo>
                      <a:pt x="45" y="110"/>
                      <a:pt x="45" y="110"/>
                      <a:pt x="45" y="109"/>
                    </a:cubicBezTo>
                    <a:cubicBezTo>
                      <a:pt x="45" y="108"/>
                      <a:pt x="45" y="107"/>
                      <a:pt x="44" y="107"/>
                    </a:cubicBezTo>
                    <a:cubicBezTo>
                      <a:pt x="44" y="106"/>
                      <a:pt x="43" y="106"/>
                      <a:pt x="42" y="106"/>
                    </a:cubicBezTo>
                    <a:cubicBezTo>
                      <a:pt x="42" y="106"/>
                      <a:pt x="41" y="106"/>
                      <a:pt x="41" y="106"/>
                    </a:cubicBezTo>
                    <a:cubicBezTo>
                      <a:pt x="41" y="103"/>
                      <a:pt x="41" y="103"/>
                      <a:pt x="41" y="103"/>
                    </a:cubicBezTo>
                    <a:cubicBezTo>
                      <a:pt x="42" y="103"/>
                      <a:pt x="43" y="103"/>
                      <a:pt x="43" y="103"/>
                    </a:cubicBezTo>
                    <a:cubicBezTo>
                      <a:pt x="44" y="102"/>
                      <a:pt x="44" y="102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3" y="99"/>
                      <a:pt x="43" y="99"/>
                      <a:pt x="42" y="99"/>
                    </a:cubicBezTo>
                    <a:cubicBezTo>
                      <a:pt x="42" y="99"/>
                      <a:pt x="41" y="99"/>
                      <a:pt x="41" y="100"/>
                    </a:cubicBezTo>
                    <a:cubicBezTo>
                      <a:pt x="40" y="100"/>
                      <a:pt x="40" y="101"/>
                      <a:pt x="40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0"/>
                      <a:pt x="37" y="99"/>
                      <a:pt x="38" y="98"/>
                    </a:cubicBezTo>
                    <a:cubicBezTo>
                      <a:pt x="38" y="98"/>
                      <a:pt x="39" y="97"/>
                      <a:pt x="40" y="97"/>
                    </a:cubicBezTo>
                    <a:cubicBezTo>
                      <a:pt x="40" y="96"/>
                      <a:pt x="41" y="96"/>
                      <a:pt x="42" y="96"/>
                    </a:cubicBezTo>
                    <a:cubicBezTo>
                      <a:pt x="44" y="96"/>
                      <a:pt x="45" y="97"/>
                      <a:pt x="46" y="98"/>
                    </a:cubicBezTo>
                    <a:cubicBezTo>
                      <a:pt x="47" y="99"/>
                      <a:pt x="48" y="100"/>
                      <a:pt x="48" y="101"/>
                    </a:cubicBezTo>
                    <a:cubicBezTo>
                      <a:pt x="48" y="102"/>
                      <a:pt x="47" y="104"/>
                      <a:pt x="45" y="105"/>
                    </a:cubicBezTo>
                    <a:cubicBezTo>
                      <a:pt x="46" y="105"/>
                      <a:pt x="47" y="105"/>
                      <a:pt x="48" y="106"/>
                    </a:cubicBezTo>
                    <a:cubicBezTo>
                      <a:pt x="48" y="107"/>
                      <a:pt x="48" y="108"/>
                      <a:pt x="48" y="109"/>
                    </a:cubicBezTo>
                    <a:cubicBezTo>
                      <a:pt x="48" y="111"/>
                      <a:pt x="48" y="112"/>
                      <a:pt x="47" y="113"/>
                    </a:cubicBezTo>
                    <a:moveTo>
                      <a:pt x="61" y="113"/>
                    </a:moveTo>
                    <a:cubicBezTo>
                      <a:pt x="60" y="114"/>
                      <a:pt x="58" y="115"/>
                      <a:pt x="57" y="115"/>
                    </a:cubicBezTo>
                    <a:cubicBezTo>
                      <a:pt x="55" y="115"/>
                      <a:pt x="54" y="114"/>
                      <a:pt x="53" y="113"/>
                    </a:cubicBezTo>
                    <a:cubicBezTo>
                      <a:pt x="51" y="112"/>
                      <a:pt x="51" y="111"/>
                      <a:pt x="51" y="109"/>
                    </a:cubicBezTo>
                    <a:cubicBezTo>
                      <a:pt x="51" y="108"/>
                      <a:pt x="51" y="107"/>
                      <a:pt x="51" y="107"/>
                    </a:cubicBezTo>
                    <a:cubicBezTo>
                      <a:pt x="52" y="106"/>
                      <a:pt x="53" y="105"/>
                      <a:pt x="54" y="105"/>
                    </a:cubicBezTo>
                    <a:cubicBezTo>
                      <a:pt x="53" y="104"/>
                      <a:pt x="52" y="104"/>
                      <a:pt x="52" y="103"/>
                    </a:cubicBezTo>
                    <a:cubicBezTo>
                      <a:pt x="51" y="102"/>
                      <a:pt x="51" y="102"/>
                      <a:pt x="51" y="101"/>
                    </a:cubicBezTo>
                    <a:cubicBezTo>
                      <a:pt x="51" y="100"/>
                      <a:pt x="51" y="98"/>
                      <a:pt x="52" y="98"/>
                    </a:cubicBezTo>
                    <a:cubicBezTo>
                      <a:pt x="53" y="97"/>
                      <a:pt x="55" y="96"/>
                      <a:pt x="56" y="96"/>
                    </a:cubicBezTo>
                    <a:cubicBezTo>
                      <a:pt x="58" y="96"/>
                      <a:pt x="60" y="97"/>
                      <a:pt x="61" y="98"/>
                    </a:cubicBezTo>
                    <a:cubicBezTo>
                      <a:pt x="61" y="98"/>
                      <a:pt x="62" y="100"/>
                      <a:pt x="62" y="101"/>
                    </a:cubicBezTo>
                    <a:cubicBezTo>
                      <a:pt x="62" y="102"/>
                      <a:pt x="62" y="102"/>
                      <a:pt x="61" y="103"/>
                    </a:cubicBezTo>
                    <a:cubicBezTo>
                      <a:pt x="61" y="104"/>
                      <a:pt x="60" y="104"/>
                      <a:pt x="59" y="105"/>
                    </a:cubicBezTo>
                    <a:cubicBezTo>
                      <a:pt x="60" y="105"/>
                      <a:pt x="61" y="106"/>
                      <a:pt x="62" y="106"/>
                    </a:cubicBezTo>
                    <a:cubicBezTo>
                      <a:pt x="62" y="107"/>
                      <a:pt x="63" y="108"/>
                      <a:pt x="63" y="109"/>
                    </a:cubicBezTo>
                    <a:cubicBezTo>
                      <a:pt x="63" y="111"/>
                      <a:pt x="62" y="112"/>
                      <a:pt x="61" y="113"/>
                    </a:cubicBezTo>
                    <a:moveTo>
                      <a:pt x="74" y="114"/>
                    </a:moveTo>
                    <a:cubicBezTo>
                      <a:pt x="70" y="114"/>
                      <a:pt x="70" y="114"/>
                      <a:pt x="70" y="114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69" y="102"/>
                      <a:pt x="67" y="103"/>
                      <a:pt x="66" y="104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67" y="100"/>
                      <a:pt x="68" y="100"/>
                      <a:pt x="69" y="99"/>
                    </a:cubicBezTo>
                    <a:cubicBezTo>
                      <a:pt x="70" y="98"/>
                      <a:pt x="70" y="97"/>
                      <a:pt x="71" y="96"/>
                    </a:cubicBezTo>
                    <a:cubicBezTo>
                      <a:pt x="74" y="96"/>
                      <a:pt x="74" y="96"/>
                      <a:pt x="74" y="96"/>
                    </a:cubicBezTo>
                    <a:lnTo>
                      <a:pt x="74" y="114"/>
                    </a:lnTo>
                    <a:close/>
                    <a:moveTo>
                      <a:pt x="78" y="56"/>
                    </a:moveTo>
                    <a:cubicBezTo>
                      <a:pt x="23" y="56"/>
                      <a:pt x="23" y="56"/>
                      <a:pt x="23" y="5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56"/>
                    </a:lnTo>
                    <a:close/>
                    <a:moveTo>
                      <a:pt x="96" y="113"/>
                    </a:moveTo>
                    <a:cubicBezTo>
                      <a:pt x="95" y="114"/>
                      <a:pt x="94" y="115"/>
                      <a:pt x="92" y="115"/>
                    </a:cubicBezTo>
                    <a:cubicBezTo>
                      <a:pt x="90" y="115"/>
                      <a:pt x="89" y="114"/>
                      <a:pt x="88" y="113"/>
                    </a:cubicBezTo>
                    <a:cubicBezTo>
                      <a:pt x="87" y="111"/>
                      <a:pt x="86" y="109"/>
                      <a:pt x="86" y="106"/>
                    </a:cubicBezTo>
                    <a:cubicBezTo>
                      <a:pt x="86" y="102"/>
                      <a:pt x="87" y="100"/>
                      <a:pt x="88" y="98"/>
                    </a:cubicBezTo>
                    <a:cubicBezTo>
                      <a:pt x="89" y="97"/>
                      <a:pt x="91" y="96"/>
                      <a:pt x="93" y="96"/>
                    </a:cubicBezTo>
                    <a:cubicBezTo>
                      <a:pt x="94" y="96"/>
                      <a:pt x="95" y="97"/>
                      <a:pt x="96" y="97"/>
                    </a:cubicBezTo>
                    <a:cubicBezTo>
                      <a:pt x="97" y="98"/>
                      <a:pt x="98" y="99"/>
                      <a:pt x="98" y="101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3" y="99"/>
                      <a:pt x="93" y="99"/>
                      <a:pt x="92" y="99"/>
                    </a:cubicBezTo>
                    <a:cubicBezTo>
                      <a:pt x="92" y="99"/>
                      <a:pt x="91" y="99"/>
                      <a:pt x="91" y="100"/>
                    </a:cubicBezTo>
                    <a:cubicBezTo>
                      <a:pt x="90" y="101"/>
                      <a:pt x="90" y="102"/>
                      <a:pt x="90" y="104"/>
                    </a:cubicBezTo>
                    <a:cubicBezTo>
                      <a:pt x="90" y="103"/>
                      <a:pt x="92" y="103"/>
                      <a:pt x="93" y="103"/>
                    </a:cubicBezTo>
                    <a:cubicBezTo>
                      <a:pt x="94" y="103"/>
                      <a:pt x="95" y="103"/>
                      <a:pt x="97" y="104"/>
                    </a:cubicBezTo>
                    <a:cubicBezTo>
                      <a:pt x="98" y="105"/>
                      <a:pt x="98" y="107"/>
                      <a:pt x="98" y="109"/>
                    </a:cubicBezTo>
                    <a:cubicBezTo>
                      <a:pt x="98" y="110"/>
                      <a:pt x="98" y="112"/>
                      <a:pt x="96" y="113"/>
                    </a:cubicBezTo>
                    <a:moveTo>
                      <a:pt x="110" y="113"/>
                    </a:moveTo>
                    <a:cubicBezTo>
                      <a:pt x="109" y="114"/>
                      <a:pt x="107" y="115"/>
                      <a:pt x="105" y="115"/>
                    </a:cubicBezTo>
                    <a:cubicBezTo>
                      <a:pt x="104" y="115"/>
                      <a:pt x="103" y="114"/>
                      <a:pt x="102" y="114"/>
                    </a:cubicBezTo>
                    <a:cubicBezTo>
                      <a:pt x="101" y="113"/>
                      <a:pt x="100" y="112"/>
                      <a:pt x="100" y="110"/>
                    </a:cubicBezTo>
                    <a:cubicBezTo>
                      <a:pt x="104" y="110"/>
                      <a:pt x="104" y="110"/>
                      <a:pt x="104" y="110"/>
                    </a:cubicBez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5" y="112"/>
                      <a:pt x="105" y="112"/>
                      <a:pt x="106" y="112"/>
                    </a:cubicBezTo>
                    <a:cubicBezTo>
                      <a:pt x="106" y="112"/>
                      <a:pt x="107" y="112"/>
                      <a:pt x="107" y="111"/>
                    </a:cubicBezTo>
                    <a:cubicBezTo>
                      <a:pt x="108" y="110"/>
                      <a:pt x="108" y="109"/>
                      <a:pt x="108" y="107"/>
                    </a:cubicBezTo>
                    <a:cubicBezTo>
                      <a:pt x="107" y="108"/>
                      <a:pt x="106" y="108"/>
                      <a:pt x="105" y="108"/>
                    </a:cubicBezTo>
                    <a:cubicBezTo>
                      <a:pt x="104" y="108"/>
                      <a:pt x="102" y="108"/>
                      <a:pt x="101" y="107"/>
                    </a:cubicBezTo>
                    <a:cubicBezTo>
                      <a:pt x="100" y="106"/>
                      <a:pt x="100" y="104"/>
                      <a:pt x="100" y="102"/>
                    </a:cubicBezTo>
                    <a:cubicBezTo>
                      <a:pt x="100" y="100"/>
                      <a:pt x="100" y="99"/>
                      <a:pt x="101" y="98"/>
                    </a:cubicBezTo>
                    <a:cubicBezTo>
                      <a:pt x="103" y="97"/>
                      <a:pt x="104" y="96"/>
                      <a:pt x="106" y="96"/>
                    </a:cubicBezTo>
                    <a:cubicBezTo>
                      <a:pt x="107" y="96"/>
                      <a:pt x="109" y="97"/>
                      <a:pt x="110" y="98"/>
                    </a:cubicBezTo>
                    <a:cubicBezTo>
                      <a:pt x="111" y="100"/>
                      <a:pt x="112" y="102"/>
                      <a:pt x="112" y="105"/>
                    </a:cubicBezTo>
                    <a:cubicBezTo>
                      <a:pt x="112" y="109"/>
                      <a:pt x="111" y="111"/>
                      <a:pt x="110" y="113"/>
                    </a:cubicBezTo>
                    <a:moveTo>
                      <a:pt x="126" y="111"/>
                    </a:moveTo>
                    <a:cubicBezTo>
                      <a:pt x="126" y="114"/>
                      <a:pt x="126" y="114"/>
                      <a:pt x="126" y="114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4" y="113"/>
                      <a:pt x="114" y="112"/>
                      <a:pt x="115" y="111"/>
                    </a:cubicBezTo>
                    <a:cubicBezTo>
                      <a:pt x="116" y="110"/>
                      <a:pt x="117" y="108"/>
                      <a:pt x="119" y="107"/>
                    </a:cubicBezTo>
                    <a:cubicBezTo>
                      <a:pt x="120" y="105"/>
                      <a:pt x="121" y="104"/>
                      <a:pt x="122" y="104"/>
                    </a:cubicBezTo>
                    <a:cubicBezTo>
                      <a:pt x="122" y="103"/>
                      <a:pt x="122" y="102"/>
                      <a:pt x="122" y="101"/>
                    </a:cubicBezTo>
                    <a:cubicBezTo>
                      <a:pt x="122" y="101"/>
                      <a:pt x="122" y="100"/>
                      <a:pt x="122" y="100"/>
                    </a:cubicBezTo>
                    <a:cubicBezTo>
                      <a:pt x="121" y="99"/>
                      <a:pt x="121" y="99"/>
                      <a:pt x="120" y="99"/>
                    </a:cubicBezTo>
                    <a:cubicBezTo>
                      <a:pt x="119" y="99"/>
                      <a:pt x="119" y="99"/>
                      <a:pt x="118" y="100"/>
                    </a:cubicBezTo>
                    <a:cubicBezTo>
                      <a:pt x="118" y="100"/>
                      <a:pt x="118" y="101"/>
                      <a:pt x="118" y="102"/>
                    </a:cubicBezTo>
                    <a:cubicBezTo>
                      <a:pt x="114" y="102"/>
                      <a:pt x="114" y="102"/>
                      <a:pt x="114" y="102"/>
                    </a:cubicBezTo>
                    <a:cubicBezTo>
                      <a:pt x="114" y="100"/>
                      <a:pt x="115" y="98"/>
                      <a:pt x="116" y="97"/>
                    </a:cubicBezTo>
                    <a:cubicBezTo>
                      <a:pt x="117" y="97"/>
                      <a:pt x="119" y="96"/>
                      <a:pt x="120" y="96"/>
                    </a:cubicBezTo>
                    <a:cubicBezTo>
                      <a:pt x="122" y="96"/>
                      <a:pt x="123" y="97"/>
                      <a:pt x="124" y="98"/>
                    </a:cubicBezTo>
                    <a:cubicBezTo>
                      <a:pt x="125" y="99"/>
                      <a:pt x="126" y="100"/>
                      <a:pt x="126" y="101"/>
                    </a:cubicBezTo>
                    <a:cubicBezTo>
                      <a:pt x="126" y="102"/>
                      <a:pt x="126" y="103"/>
                      <a:pt x="126" y="104"/>
                    </a:cubicBezTo>
                    <a:cubicBezTo>
                      <a:pt x="125" y="104"/>
                      <a:pt x="125" y="105"/>
                      <a:pt x="124" y="106"/>
                    </a:cubicBezTo>
                    <a:cubicBezTo>
                      <a:pt x="124" y="106"/>
                      <a:pt x="123" y="107"/>
                      <a:pt x="122" y="108"/>
                    </a:cubicBezTo>
                    <a:cubicBezTo>
                      <a:pt x="121" y="109"/>
                      <a:pt x="120" y="110"/>
                      <a:pt x="120" y="110"/>
                    </a:cubicBezTo>
                    <a:cubicBezTo>
                      <a:pt x="119" y="111"/>
                      <a:pt x="119" y="111"/>
                      <a:pt x="119" y="111"/>
                    </a:cubicBezTo>
                    <a:lnTo>
                      <a:pt x="126" y="111"/>
                    </a:lnTo>
                    <a:close/>
                    <a:moveTo>
                      <a:pt x="119" y="39"/>
                    </a:moveTo>
                    <a:cubicBezTo>
                      <a:pt x="119" y="16"/>
                      <a:pt x="119" y="16"/>
                      <a:pt x="119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0" y="16"/>
                      <a:pt x="131" y="16"/>
                      <a:pt x="132" y="16"/>
                    </a:cubicBezTo>
                    <a:cubicBezTo>
                      <a:pt x="133" y="16"/>
                      <a:pt x="134" y="17"/>
                      <a:pt x="134" y="17"/>
                    </a:cubicBezTo>
                    <a:cubicBezTo>
                      <a:pt x="135" y="18"/>
                      <a:pt x="136" y="18"/>
                      <a:pt x="136" y="19"/>
                    </a:cubicBezTo>
                    <a:cubicBezTo>
                      <a:pt x="137" y="20"/>
                      <a:pt x="137" y="21"/>
                      <a:pt x="137" y="22"/>
                    </a:cubicBezTo>
                    <a:cubicBezTo>
                      <a:pt x="137" y="23"/>
                      <a:pt x="137" y="24"/>
                      <a:pt x="136" y="25"/>
                    </a:cubicBezTo>
                    <a:cubicBezTo>
                      <a:pt x="136" y="26"/>
                      <a:pt x="135" y="27"/>
                      <a:pt x="134" y="27"/>
                    </a:cubicBezTo>
                    <a:cubicBezTo>
                      <a:pt x="135" y="27"/>
                      <a:pt x="136" y="28"/>
                      <a:pt x="137" y="29"/>
                    </a:cubicBezTo>
                    <a:cubicBezTo>
                      <a:pt x="138" y="30"/>
                      <a:pt x="138" y="31"/>
                      <a:pt x="138" y="33"/>
                    </a:cubicBezTo>
                    <a:cubicBezTo>
                      <a:pt x="138" y="34"/>
                      <a:pt x="138" y="35"/>
                      <a:pt x="137" y="36"/>
                    </a:cubicBezTo>
                    <a:cubicBezTo>
                      <a:pt x="137" y="37"/>
                      <a:pt x="136" y="38"/>
                      <a:pt x="135" y="38"/>
                    </a:cubicBezTo>
                    <a:cubicBezTo>
                      <a:pt x="135" y="39"/>
                      <a:pt x="133" y="39"/>
                      <a:pt x="132" y="39"/>
                    </a:cubicBezTo>
                    <a:cubicBezTo>
                      <a:pt x="131" y="39"/>
                      <a:pt x="130" y="39"/>
                      <a:pt x="127" y="39"/>
                    </a:cubicBezTo>
                    <a:lnTo>
                      <a:pt x="119" y="39"/>
                    </a:lnTo>
                    <a:close/>
                    <a:moveTo>
                      <a:pt x="139" y="113"/>
                    </a:moveTo>
                    <a:cubicBezTo>
                      <a:pt x="137" y="114"/>
                      <a:pt x="136" y="115"/>
                      <a:pt x="134" y="115"/>
                    </a:cubicBezTo>
                    <a:cubicBezTo>
                      <a:pt x="133" y="115"/>
                      <a:pt x="131" y="114"/>
                      <a:pt x="130" y="113"/>
                    </a:cubicBezTo>
                    <a:cubicBezTo>
                      <a:pt x="129" y="112"/>
                      <a:pt x="128" y="111"/>
                      <a:pt x="128" y="110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10"/>
                      <a:pt x="132" y="111"/>
                      <a:pt x="132" y="111"/>
                    </a:cubicBezTo>
                    <a:cubicBezTo>
                      <a:pt x="133" y="112"/>
                      <a:pt x="134" y="112"/>
                      <a:pt x="134" y="112"/>
                    </a:cubicBezTo>
                    <a:cubicBezTo>
                      <a:pt x="135" y="112"/>
                      <a:pt x="136" y="112"/>
                      <a:pt x="136" y="111"/>
                    </a:cubicBezTo>
                    <a:cubicBezTo>
                      <a:pt x="136" y="110"/>
                      <a:pt x="137" y="110"/>
                      <a:pt x="137" y="109"/>
                    </a:cubicBezTo>
                    <a:cubicBezTo>
                      <a:pt x="137" y="108"/>
                      <a:pt x="137" y="107"/>
                      <a:pt x="136" y="107"/>
                    </a:cubicBezTo>
                    <a:cubicBezTo>
                      <a:pt x="136" y="106"/>
                      <a:pt x="135" y="106"/>
                      <a:pt x="134" y="106"/>
                    </a:cubicBezTo>
                    <a:cubicBezTo>
                      <a:pt x="134" y="106"/>
                      <a:pt x="133" y="106"/>
                      <a:pt x="133" y="106"/>
                    </a:cubicBezTo>
                    <a:cubicBezTo>
                      <a:pt x="133" y="103"/>
                      <a:pt x="133" y="103"/>
                      <a:pt x="133" y="103"/>
                    </a:cubicBezTo>
                    <a:cubicBezTo>
                      <a:pt x="134" y="103"/>
                      <a:pt x="135" y="103"/>
                      <a:pt x="135" y="103"/>
                    </a:cubicBezTo>
                    <a:cubicBezTo>
                      <a:pt x="136" y="102"/>
                      <a:pt x="136" y="102"/>
                      <a:pt x="136" y="101"/>
                    </a:cubicBezTo>
                    <a:cubicBezTo>
                      <a:pt x="136" y="100"/>
                      <a:pt x="136" y="100"/>
                      <a:pt x="135" y="100"/>
                    </a:cubicBezTo>
                    <a:cubicBezTo>
                      <a:pt x="135" y="99"/>
                      <a:pt x="135" y="99"/>
                      <a:pt x="134" y="99"/>
                    </a:cubicBezTo>
                    <a:cubicBezTo>
                      <a:pt x="133" y="99"/>
                      <a:pt x="133" y="99"/>
                      <a:pt x="132" y="100"/>
                    </a:cubicBezTo>
                    <a:cubicBezTo>
                      <a:pt x="132" y="100"/>
                      <a:pt x="132" y="101"/>
                      <a:pt x="132" y="101"/>
                    </a:cubicBezTo>
                    <a:cubicBezTo>
                      <a:pt x="128" y="101"/>
                      <a:pt x="128" y="101"/>
                      <a:pt x="128" y="101"/>
                    </a:cubicBezTo>
                    <a:cubicBezTo>
                      <a:pt x="129" y="100"/>
                      <a:pt x="129" y="99"/>
                      <a:pt x="129" y="98"/>
                    </a:cubicBezTo>
                    <a:cubicBezTo>
                      <a:pt x="130" y="98"/>
                      <a:pt x="131" y="97"/>
                      <a:pt x="131" y="97"/>
                    </a:cubicBezTo>
                    <a:cubicBezTo>
                      <a:pt x="132" y="96"/>
                      <a:pt x="133" y="96"/>
                      <a:pt x="134" y="96"/>
                    </a:cubicBezTo>
                    <a:cubicBezTo>
                      <a:pt x="136" y="96"/>
                      <a:pt x="137" y="97"/>
                      <a:pt x="138" y="98"/>
                    </a:cubicBezTo>
                    <a:cubicBezTo>
                      <a:pt x="139" y="99"/>
                      <a:pt x="139" y="100"/>
                      <a:pt x="139" y="101"/>
                    </a:cubicBezTo>
                    <a:cubicBezTo>
                      <a:pt x="139" y="102"/>
                      <a:pt x="139" y="104"/>
                      <a:pt x="137" y="105"/>
                    </a:cubicBezTo>
                    <a:cubicBezTo>
                      <a:pt x="138" y="105"/>
                      <a:pt x="139" y="105"/>
                      <a:pt x="139" y="106"/>
                    </a:cubicBezTo>
                    <a:cubicBezTo>
                      <a:pt x="140" y="107"/>
                      <a:pt x="140" y="108"/>
                      <a:pt x="140" y="109"/>
                    </a:cubicBezTo>
                    <a:cubicBezTo>
                      <a:pt x="140" y="111"/>
                      <a:pt x="140" y="112"/>
                      <a:pt x="139" y="113"/>
                    </a:cubicBezTo>
                    <a:moveTo>
                      <a:pt x="160" y="113"/>
                    </a:moveTo>
                    <a:cubicBezTo>
                      <a:pt x="159" y="114"/>
                      <a:pt x="158" y="115"/>
                      <a:pt x="156" y="115"/>
                    </a:cubicBezTo>
                    <a:cubicBezTo>
                      <a:pt x="154" y="115"/>
                      <a:pt x="152" y="114"/>
                      <a:pt x="151" y="113"/>
                    </a:cubicBezTo>
                    <a:cubicBezTo>
                      <a:pt x="150" y="111"/>
                      <a:pt x="150" y="109"/>
                      <a:pt x="150" y="106"/>
                    </a:cubicBezTo>
                    <a:cubicBezTo>
                      <a:pt x="150" y="102"/>
                      <a:pt x="150" y="100"/>
                      <a:pt x="151" y="98"/>
                    </a:cubicBezTo>
                    <a:cubicBezTo>
                      <a:pt x="153" y="97"/>
                      <a:pt x="154" y="96"/>
                      <a:pt x="156" y="96"/>
                    </a:cubicBezTo>
                    <a:cubicBezTo>
                      <a:pt x="158" y="96"/>
                      <a:pt x="159" y="97"/>
                      <a:pt x="160" y="97"/>
                    </a:cubicBezTo>
                    <a:cubicBezTo>
                      <a:pt x="161" y="98"/>
                      <a:pt x="161" y="99"/>
                      <a:pt x="161" y="101"/>
                    </a:cubicBezTo>
                    <a:cubicBezTo>
                      <a:pt x="158" y="101"/>
                      <a:pt x="158" y="101"/>
                      <a:pt x="158" y="101"/>
                    </a:cubicBezTo>
                    <a:cubicBezTo>
                      <a:pt x="158" y="100"/>
                      <a:pt x="158" y="100"/>
                      <a:pt x="157" y="100"/>
                    </a:cubicBezTo>
                    <a:cubicBezTo>
                      <a:pt x="157" y="99"/>
                      <a:pt x="157" y="99"/>
                      <a:pt x="156" y="99"/>
                    </a:cubicBezTo>
                    <a:cubicBezTo>
                      <a:pt x="155" y="99"/>
                      <a:pt x="155" y="99"/>
                      <a:pt x="154" y="100"/>
                    </a:cubicBezTo>
                    <a:cubicBezTo>
                      <a:pt x="154" y="101"/>
                      <a:pt x="153" y="102"/>
                      <a:pt x="153" y="104"/>
                    </a:cubicBezTo>
                    <a:cubicBezTo>
                      <a:pt x="154" y="103"/>
                      <a:pt x="155" y="103"/>
                      <a:pt x="156" y="103"/>
                    </a:cubicBezTo>
                    <a:cubicBezTo>
                      <a:pt x="158" y="103"/>
                      <a:pt x="159" y="103"/>
                      <a:pt x="160" y="104"/>
                    </a:cubicBezTo>
                    <a:cubicBezTo>
                      <a:pt x="161" y="105"/>
                      <a:pt x="162" y="107"/>
                      <a:pt x="162" y="109"/>
                    </a:cubicBezTo>
                    <a:cubicBezTo>
                      <a:pt x="162" y="110"/>
                      <a:pt x="161" y="112"/>
                      <a:pt x="160" y="113"/>
                    </a:cubicBezTo>
                    <a:moveTo>
                      <a:pt x="158" y="39"/>
                    </a:moveTo>
                    <a:cubicBezTo>
                      <a:pt x="156" y="34"/>
                      <a:pt x="156" y="34"/>
                      <a:pt x="156" y="3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45" y="39"/>
                      <a:pt x="145" y="39"/>
                      <a:pt x="145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9" y="16"/>
                      <a:pt x="149" y="16"/>
                      <a:pt x="149" y="16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63" y="39"/>
                      <a:pt x="163" y="39"/>
                      <a:pt x="163" y="39"/>
                    </a:cubicBezTo>
                    <a:lnTo>
                      <a:pt x="158" y="39"/>
                    </a:lnTo>
                    <a:close/>
                    <a:moveTo>
                      <a:pt x="175" y="112"/>
                    </a:moveTo>
                    <a:cubicBezTo>
                      <a:pt x="173" y="114"/>
                      <a:pt x="172" y="115"/>
                      <a:pt x="170" y="115"/>
                    </a:cubicBezTo>
                    <a:cubicBezTo>
                      <a:pt x="168" y="115"/>
                      <a:pt x="167" y="114"/>
                      <a:pt x="166" y="113"/>
                    </a:cubicBezTo>
                    <a:cubicBezTo>
                      <a:pt x="165" y="112"/>
                      <a:pt x="164" y="111"/>
                      <a:pt x="164" y="110"/>
                    </a:cubicBezTo>
                    <a:cubicBezTo>
                      <a:pt x="167" y="109"/>
                      <a:pt x="167" y="109"/>
                      <a:pt x="167" y="109"/>
                    </a:cubicBezTo>
                    <a:cubicBezTo>
                      <a:pt x="167" y="110"/>
                      <a:pt x="168" y="111"/>
                      <a:pt x="168" y="111"/>
                    </a:cubicBezTo>
                    <a:cubicBezTo>
                      <a:pt x="169" y="112"/>
                      <a:pt x="169" y="112"/>
                      <a:pt x="170" y="112"/>
                    </a:cubicBezTo>
                    <a:cubicBezTo>
                      <a:pt x="170" y="112"/>
                      <a:pt x="171" y="112"/>
                      <a:pt x="172" y="111"/>
                    </a:cubicBezTo>
                    <a:cubicBezTo>
                      <a:pt x="172" y="110"/>
                      <a:pt x="172" y="110"/>
                      <a:pt x="172" y="108"/>
                    </a:cubicBezTo>
                    <a:cubicBezTo>
                      <a:pt x="172" y="107"/>
                      <a:pt x="172" y="106"/>
                      <a:pt x="172" y="106"/>
                    </a:cubicBezTo>
                    <a:cubicBezTo>
                      <a:pt x="171" y="105"/>
                      <a:pt x="170" y="105"/>
                      <a:pt x="170" y="105"/>
                    </a:cubicBezTo>
                    <a:cubicBezTo>
                      <a:pt x="169" y="105"/>
                      <a:pt x="168" y="105"/>
                      <a:pt x="167" y="106"/>
                    </a:cubicBezTo>
                    <a:cubicBezTo>
                      <a:pt x="164" y="106"/>
                      <a:pt x="164" y="106"/>
                      <a:pt x="164" y="10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75" y="96"/>
                      <a:pt x="175" y="96"/>
                      <a:pt x="175" y="96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69" y="100"/>
                      <a:pt x="169" y="100"/>
                      <a:pt x="169" y="100"/>
                    </a:cubicBezTo>
                    <a:cubicBezTo>
                      <a:pt x="168" y="103"/>
                      <a:pt x="168" y="103"/>
                      <a:pt x="168" y="103"/>
                    </a:cubicBezTo>
                    <a:cubicBezTo>
                      <a:pt x="169" y="102"/>
                      <a:pt x="170" y="102"/>
                      <a:pt x="170" y="102"/>
                    </a:cubicBezTo>
                    <a:cubicBezTo>
                      <a:pt x="172" y="102"/>
                      <a:pt x="173" y="103"/>
                      <a:pt x="174" y="104"/>
                    </a:cubicBezTo>
                    <a:cubicBezTo>
                      <a:pt x="175" y="105"/>
                      <a:pt x="176" y="107"/>
                      <a:pt x="176" y="108"/>
                    </a:cubicBezTo>
                    <a:cubicBezTo>
                      <a:pt x="176" y="110"/>
                      <a:pt x="176" y="111"/>
                      <a:pt x="175" y="112"/>
                    </a:cubicBezTo>
                    <a:moveTo>
                      <a:pt x="190" y="111"/>
                    </a:moveTo>
                    <a:cubicBezTo>
                      <a:pt x="190" y="114"/>
                      <a:pt x="190" y="114"/>
                      <a:pt x="190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3"/>
                      <a:pt x="178" y="112"/>
                      <a:pt x="179" y="111"/>
                    </a:cubicBezTo>
                    <a:cubicBezTo>
                      <a:pt x="179" y="110"/>
                      <a:pt x="181" y="108"/>
                      <a:pt x="182" y="107"/>
                    </a:cubicBezTo>
                    <a:cubicBezTo>
                      <a:pt x="184" y="105"/>
                      <a:pt x="185" y="104"/>
                      <a:pt x="185" y="104"/>
                    </a:cubicBezTo>
                    <a:cubicBezTo>
                      <a:pt x="186" y="103"/>
                      <a:pt x="186" y="102"/>
                      <a:pt x="186" y="101"/>
                    </a:cubicBezTo>
                    <a:cubicBezTo>
                      <a:pt x="186" y="101"/>
                      <a:pt x="186" y="100"/>
                      <a:pt x="185" y="100"/>
                    </a:cubicBezTo>
                    <a:cubicBezTo>
                      <a:pt x="185" y="99"/>
                      <a:pt x="184" y="99"/>
                      <a:pt x="184" y="99"/>
                    </a:cubicBezTo>
                    <a:cubicBezTo>
                      <a:pt x="183" y="99"/>
                      <a:pt x="182" y="99"/>
                      <a:pt x="182" y="100"/>
                    </a:cubicBezTo>
                    <a:cubicBezTo>
                      <a:pt x="182" y="100"/>
                      <a:pt x="181" y="101"/>
                      <a:pt x="181" y="102"/>
                    </a:cubicBezTo>
                    <a:cubicBezTo>
                      <a:pt x="178" y="102"/>
                      <a:pt x="178" y="102"/>
                      <a:pt x="178" y="102"/>
                    </a:cubicBezTo>
                    <a:cubicBezTo>
                      <a:pt x="178" y="100"/>
                      <a:pt x="179" y="98"/>
                      <a:pt x="180" y="97"/>
                    </a:cubicBezTo>
                    <a:cubicBezTo>
                      <a:pt x="181" y="97"/>
                      <a:pt x="182" y="96"/>
                      <a:pt x="184" y="96"/>
                    </a:cubicBezTo>
                    <a:cubicBezTo>
                      <a:pt x="186" y="96"/>
                      <a:pt x="187" y="97"/>
                      <a:pt x="188" y="98"/>
                    </a:cubicBezTo>
                    <a:cubicBezTo>
                      <a:pt x="189" y="99"/>
                      <a:pt x="190" y="100"/>
                      <a:pt x="190" y="101"/>
                    </a:cubicBezTo>
                    <a:cubicBezTo>
                      <a:pt x="190" y="102"/>
                      <a:pt x="189" y="103"/>
                      <a:pt x="189" y="104"/>
                    </a:cubicBezTo>
                    <a:cubicBezTo>
                      <a:pt x="189" y="104"/>
                      <a:pt x="188" y="105"/>
                      <a:pt x="188" y="106"/>
                    </a:cubicBezTo>
                    <a:cubicBezTo>
                      <a:pt x="187" y="106"/>
                      <a:pt x="187" y="107"/>
                      <a:pt x="185" y="108"/>
                    </a:cubicBezTo>
                    <a:cubicBezTo>
                      <a:pt x="184" y="109"/>
                      <a:pt x="184" y="110"/>
                      <a:pt x="183" y="110"/>
                    </a:cubicBezTo>
                    <a:cubicBezTo>
                      <a:pt x="183" y="111"/>
                      <a:pt x="183" y="111"/>
                      <a:pt x="183" y="111"/>
                    </a:cubicBezTo>
                    <a:lnTo>
                      <a:pt x="190" y="111"/>
                    </a:lnTo>
                    <a:close/>
                    <a:moveTo>
                      <a:pt x="202" y="113"/>
                    </a:moveTo>
                    <a:cubicBezTo>
                      <a:pt x="201" y="114"/>
                      <a:pt x="199" y="115"/>
                      <a:pt x="197" y="115"/>
                    </a:cubicBezTo>
                    <a:cubicBezTo>
                      <a:pt x="196" y="115"/>
                      <a:pt x="195" y="114"/>
                      <a:pt x="194" y="114"/>
                    </a:cubicBezTo>
                    <a:cubicBezTo>
                      <a:pt x="193" y="113"/>
                      <a:pt x="192" y="112"/>
                      <a:pt x="192" y="110"/>
                    </a:cubicBezTo>
                    <a:cubicBezTo>
                      <a:pt x="195" y="110"/>
                      <a:pt x="195" y="110"/>
                      <a:pt x="195" y="110"/>
                    </a:cubicBezTo>
                    <a:cubicBezTo>
                      <a:pt x="195" y="111"/>
                      <a:pt x="196" y="111"/>
                      <a:pt x="196" y="111"/>
                    </a:cubicBezTo>
                    <a:cubicBezTo>
                      <a:pt x="196" y="112"/>
                      <a:pt x="197" y="112"/>
                      <a:pt x="197" y="112"/>
                    </a:cubicBezTo>
                    <a:cubicBezTo>
                      <a:pt x="198" y="112"/>
                      <a:pt x="199" y="112"/>
                      <a:pt x="199" y="111"/>
                    </a:cubicBezTo>
                    <a:cubicBezTo>
                      <a:pt x="200" y="110"/>
                      <a:pt x="200" y="109"/>
                      <a:pt x="200" y="107"/>
                    </a:cubicBezTo>
                    <a:cubicBezTo>
                      <a:pt x="199" y="108"/>
                      <a:pt x="198" y="108"/>
                      <a:pt x="197" y="108"/>
                    </a:cubicBezTo>
                    <a:cubicBezTo>
                      <a:pt x="196" y="108"/>
                      <a:pt x="194" y="108"/>
                      <a:pt x="193" y="107"/>
                    </a:cubicBezTo>
                    <a:cubicBezTo>
                      <a:pt x="192" y="106"/>
                      <a:pt x="192" y="104"/>
                      <a:pt x="192" y="102"/>
                    </a:cubicBezTo>
                    <a:cubicBezTo>
                      <a:pt x="192" y="100"/>
                      <a:pt x="192" y="99"/>
                      <a:pt x="193" y="98"/>
                    </a:cubicBezTo>
                    <a:cubicBezTo>
                      <a:pt x="194" y="97"/>
                      <a:pt x="196" y="96"/>
                      <a:pt x="198" y="96"/>
                    </a:cubicBezTo>
                    <a:cubicBezTo>
                      <a:pt x="199" y="96"/>
                      <a:pt x="201" y="97"/>
                      <a:pt x="202" y="98"/>
                    </a:cubicBezTo>
                    <a:cubicBezTo>
                      <a:pt x="203" y="100"/>
                      <a:pt x="204" y="102"/>
                      <a:pt x="204" y="105"/>
                    </a:cubicBezTo>
                    <a:cubicBezTo>
                      <a:pt x="204" y="109"/>
                      <a:pt x="203" y="111"/>
                      <a:pt x="202" y="113"/>
                    </a:cubicBezTo>
                    <a:moveTo>
                      <a:pt x="204" y="39"/>
                    </a:moveTo>
                    <a:cubicBezTo>
                      <a:pt x="198" y="28"/>
                      <a:pt x="198" y="28"/>
                      <a:pt x="198" y="28"/>
                    </a:cubicBezTo>
                    <a:cubicBezTo>
                      <a:pt x="194" y="32"/>
                      <a:pt x="194" y="32"/>
                      <a:pt x="194" y="32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89" y="39"/>
                      <a:pt x="189" y="39"/>
                      <a:pt x="189" y="39"/>
                    </a:cubicBezTo>
                    <a:cubicBezTo>
                      <a:pt x="189" y="16"/>
                      <a:pt x="189" y="16"/>
                      <a:pt x="189" y="16"/>
                    </a:cubicBezTo>
                    <a:cubicBezTo>
                      <a:pt x="194" y="16"/>
                      <a:pt x="194" y="16"/>
                      <a:pt x="194" y="16"/>
                    </a:cubicBezTo>
                    <a:cubicBezTo>
                      <a:pt x="194" y="26"/>
                      <a:pt x="194" y="26"/>
                      <a:pt x="194" y="26"/>
                    </a:cubicBezTo>
                    <a:cubicBezTo>
                      <a:pt x="203" y="16"/>
                      <a:pt x="203" y="16"/>
                      <a:pt x="203" y="16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01" y="25"/>
                      <a:pt x="201" y="25"/>
                      <a:pt x="201" y="25"/>
                    </a:cubicBezTo>
                    <a:cubicBezTo>
                      <a:pt x="210" y="39"/>
                      <a:pt x="210" y="39"/>
                      <a:pt x="210" y="39"/>
                    </a:cubicBezTo>
                    <a:lnTo>
                      <a:pt x="204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92"/>
              <p:cNvSpPr>
                <a:spLocks/>
              </p:cNvSpPr>
              <p:nvPr/>
            </p:nvSpPr>
            <p:spPr bwMode="auto">
              <a:xfrm>
                <a:off x="679451" y="1447800"/>
                <a:ext cx="9525" cy="12700"/>
              </a:xfrm>
              <a:custGeom>
                <a:avLst/>
                <a:gdLst>
                  <a:gd name="T0" fmla="*/ 2 w 5"/>
                  <a:gd name="T1" fmla="*/ 0 h 7"/>
                  <a:gd name="T2" fmla="*/ 1 w 5"/>
                  <a:gd name="T3" fmla="*/ 1 h 7"/>
                  <a:gd name="T4" fmla="*/ 0 w 5"/>
                  <a:gd name="T5" fmla="*/ 3 h 7"/>
                  <a:gd name="T6" fmla="*/ 1 w 5"/>
                  <a:gd name="T7" fmla="*/ 6 h 7"/>
                  <a:gd name="T8" fmla="*/ 3 w 5"/>
                  <a:gd name="T9" fmla="*/ 7 h 7"/>
                  <a:gd name="T10" fmla="*/ 4 w 5"/>
                  <a:gd name="T11" fmla="*/ 6 h 7"/>
                  <a:gd name="T12" fmla="*/ 5 w 5"/>
                  <a:gd name="T13" fmla="*/ 4 h 7"/>
                  <a:gd name="T14" fmla="*/ 4 w 5"/>
                  <a:gd name="T15" fmla="*/ 1 h 7"/>
                  <a:gd name="T16" fmla="*/ 2 w 5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7"/>
                      <a:pt x="3" y="7"/>
                    </a:cubicBezTo>
                    <a:cubicBezTo>
                      <a:pt x="3" y="7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5" y="2"/>
                      <a:pt x="5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93"/>
              <p:cNvSpPr>
                <a:spLocks/>
              </p:cNvSpPr>
              <p:nvPr/>
            </p:nvSpPr>
            <p:spPr bwMode="auto">
              <a:xfrm>
                <a:off x="482601" y="1458913"/>
                <a:ext cx="9525" cy="12700"/>
              </a:xfrm>
              <a:custGeom>
                <a:avLst/>
                <a:gdLst>
                  <a:gd name="T0" fmla="*/ 2 w 5"/>
                  <a:gd name="T1" fmla="*/ 0 h 7"/>
                  <a:gd name="T2" fmla="*/ 1 w 5"/>
                  <a:gd name="T3" fmla="*/ 1 h 7"/>
                  <a:gd name="T4" fmla="*/ 0 w 5"/>
                  <a:gd name="T5" fmla="*/ 3 h 7"/>
                  <a:gd name="T6" fmla="*/ 1 w 5"/>
                  <a:gd name="T7" fmla="*/ 6 h 7"/>
                  <a:gd name="T8" fmla="*/ 2 w 5"/>
                  <a:gd name="T9" fmla="*/ 7 h 7"/>
                  <a:gd name="T10" fmla="*/ 4 w 5"/>
                  <a:gd name="T11" fmla="*/ 6 h 7"/>
                  <a:gd name="T12" fmla="*/ 5 w 5"/>
                  <a:gd name="T13" fmla="*/ 4 h 7"/>
                  <a:gd name="T14" fmla="*/ 4 w 5"/>
                  <a:gd name="T15" fmla="*/ 1 h 7"/>
                  <a:gd name="T16" fmla="*/ 2 w 5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4" y="6"/>
                    </a:cubicBezTo>
                    <a:cubicBezTo>
                      <a:pt x="4" y="6"/>
                      <a:pt x="5" y="5"/>
                      <a:pt x="5" y="4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94"/>
              <p:cNvSpPr>
                <a:spLocks/>
              </p:cNvSpPr>
              <p:nvPr/>
            </p:nvSpPr>
            <p:spPr bwMode="auto">
              <a:xfrm>
                <a:off x="415926" y="1460500"/>
                <a:ext cx="9525" cy="11113"/>
              </a:xfrm>
              <a:custGeom>
                <a:avLst/>
                <a:gdLst>
                  <a:gd name="T0" fmla="*/ 3 w 5"/>
                  <a:gd name="T1" fmla="*/ 0 h 6"/>
                  <a:gd name="T2" fmla="*/ 1 w 5"/>
                  <a:gd name="T3" fmla="*/ 1 h 6"/>
                  <a:gd name="T4" fmla="*/ 0 w 5"/>
                  <a:gd name="T5" fmla="*/ 3 h 6"/>
                  <a:gd name="T6" fmla="*/ 1 w 5"/>
                  <a:gd name="T7" fmla="*/ 5 h 6"/>
                  <a:gd name="T8" fmla="*/ 3 w 5"/>
                  <a:gd name="T9" fmla="*/ 6 h 6"/>
                  <a:gd name="T10" fmla="*/ 4 w 5"/>
                  <a:gd name="T11" fmla="*/ 5 h 6"/>
                  <a:gd name="T12" fmla="*/ 5 w 5"/>
                  <a:gd name="T13" fmla="*/ 3 h 6"/>
                  <a:gd name="T14" fmla="*/ 4 w 5"/>
                  <a:gd name="T15" fmla="*/ 1 h 6"/>
                  <a:gd name="T16" fmla="*/ 3 w 5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5"/>
                    </a:cubicBezTo>
                    <a:cubicBezTo>
                      <a:pt x="5" y="5"/>
                      <a:pt x="5" y="4"/>
                      <a:pt x="5" y="3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95"/>
              <p:cNvSpPr>
                <a:spLocks/>
              </p:cNvSpPr>
              <p:nvPr/>
            </p:nvSpPr>
            <p:spPr bwMode="auto">
              <a:xfrm>
                <a:off x="601663" y="1458913"/>
                <a:ext cx="7937" cy="12700"/>
              </a:xfrm>
              <a:custGeom>
                <a:avLst/>
                <a:gdLst>
                  <a:gd name="T0" fmla="*/ 3 w 5"/>
                  <a:gd name="T1" fmla="*/ 0 h 7"/>
                  <a:gd name="T2" fmla="*/ 1 w 5"/>
                  <a:gd name="T3" fmla="*/ 1 h 7"/>
                  <a:gd name="T4" fmla="*/ 0 w 5"/>
                  <a:gd name="T5" fmla="*/ 3 h 7"/>
                  <a:gd name="T6" fmla="*/ 1 w 5"/>
                  <a:gd name="T7" fmla="*/ 6 h 7"/>
                  <a:gd name="T8" fmla="*/ 3 w 5"/>
                  <a:gd name="T9" fmla="*/ 7 h 7"/>
                  <a:gd name="T10" fmla="*/ 5 w 5"/>
                  <a:gd name="T11" fmla="*/ 6 h 7"/>
                  <a:gd name="T12" fmla="*/ 5 w 5"/>
                  <a:gd name="T13" fmla="*/ 4 h 7"/>
                  <a:gd name="T14" fmla="*/ 5 w 5"/>
                  <a:gd name="T15" fmla="*/ 1 h 7"/>
                  <a:gd name="T16" fmla="*/ 3 w 5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5"/>
                      <a:pt x="5" y="4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96"/>
              <p:cNvSpPr>
                <a:spLocks/>
              </p:cNvSpPr>
              <p:nvPr/>
            </p:nvSpPr>
            <p:spPr bwMode="auto">
              <a:xfrm>
                <a:off x="415926" y="1447800"/>
                <a:ext cx="9525" cy="7938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4 h 4"/>
                  <a:gd name="T4" fmla="*/ 5 w 5"/>
                  <a:gd name="T5" fmla="*/ 2 h 4"/>
                  <a:gd name="T6" fmla="*/ 4 w 5"/>
                  <a:gd name="T7" fmla="*/ 1 h 4"/>
                  <a:gd name="T8" fmla="*/ 3 w 5"/>
                  <a:gd name="T9" fmla="*/ 0 h 4"/>
                  <a:gd name="T10" fmla="*/ 1 w 5"/>
                  <a:gd name="T11" fmla="*/ 1 h 4"/>
                  <a:gd name="T12" fmla="*/ 0 w 5"/>
                  <a:gd name="T13" fmla="*/ 2 h 4"/>
                  <a:gd name="T14" fmla="*/ 1 w 5"/>
                  <a:gd name="T15" fmla="*/ 4 h 4"/>
                  <a:gd name="T16" fmla="*/ 2 w 5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2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97"/>
              <p:cNvSpPr>
                <a:spLocks/>
              </p:cNvSpPr>
              <p:nvPr/>
            </p:nvSpPr>
            <p:spPr bwMode="auto">
              <a:xfrm>
                <a:off x="592138" y="1303338"/>
                <a:ext cx="11112" cy="14288"/>
              </a:xfrm>
              <a:custGeom>
                <a:avLst/>
                <a:gdLst>
                  <a:gd name="T0" fmla="*/ 0 w 7"/>
                  <a:gd name="T1" fmla="*/ 9 h 9"/>
                  <a:gd name="T2" fmla="*/ 7 w 7"/>
                  <a:gd name="T3" fmla="*/ 9 h 9"/>
                  <a:gd name="T4" fmla="*/ 3 w 7"/>
                  <a:gd name="T5" fmla="*/ 0 h 9"/>
                  <a:gd name="T6" fmla="*/ 0 w 7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lnTo>
                      <a:pt x="7" y="9"/>
                    </a:lnTo>
                    <a:lnTo>
                      <a:pt x="3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98"/>
              <p:cNvSpPr>
                <a:spLocks/>
              </p:cNvSpPr>
              <p:nvPr/>
            </p:nvSpPr>
            <p:spPr bwMode="auto">
              <a:xfrm>
                <a:off x="544513" y="1300163"/>
                <a:ext cx="17462" cy="7938"/>
              </a:xfrm>
              <a:custGeom>
                <a:avLst/>
                <a:gdLst>
                  <a:gd name="T0" fmla="*/ 7 w 9"/>
                  <a:gd name="T1" fmla="*/ 5 h 5"/>
                  <a:gd name="T2" fmla="*/ 9 w 9"/>
                  <a:gd name="T3" fmla="*/ 4 h 5"/>
                  <a:gd name="T4" fmla="*/ 9 w 9"/>
                  <a:gd name="T5" fmla="*/ 3 h 5"/>
                  <a:gd name="T6" fmla="*/ 9 w 9"/>
                  <a:gd name="T7" fmla="*/ 1 h 5"/>
                  <a:gd name="T8" fmla="*/ 7 w 9"/>
                  <a:gd name="T9" fmla="*/ 0 h 5"/>
                  <a:gd name="T10" fmla="*/ 3 w 9"/>
                  <a:gd name="T11" fmla="*/ 0 h 5"/>
                  <a:gd name="T12" fmla="*/ 0 w 9"/>
                  <a:gd name="T13" fmla="*/ 0 h 5"/>
                  <a:gd name="T14" fmla="*/ 0 w 9"/>
                  <a:gd name="T15" fmla="*/ 5 h 5"/>
                  <a:gd name="T16" fmla="*/ 3 w 9"/>
                  <a:gd name="T17" fmla="*/ 5 h 5"/>
                  <a:gd name="T18" fmla="*/ 7 w 9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5">
                    <a:moveTo>
                      <a:pt x="7" y="5"/>
                    </a:moveTo>
                    <a:cubicBezTo>
                      <a:pt x="8" y="5"/>
                      <a:pt x="8" y="5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6" y="5"/>
                      <a:pt x="7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4423103" y="3677534"/>
            <a:ext cx="1197331" cy="1371397"/>
            <a:chOff x="3482975" y="4029075"/>
            <a:chExt cx="1168400" cy="1338263"/>
          </a:xfrm>
          <a:solidFill>
            <a:srgbClr val="3F3F3F"/>
          </a:solidFill>
        </p:grpSpPr>
        <p:sp>
          <p:nvSpPr>
            <p:cNvPr id="102" name="Freeform 45"/>
            <p:cNvSpPr>
              <a:spLocks noChangeArrowheads="1"/>
            </p:cNvSpPr>
            <p:nvPr/>
          </p:nvSpPr>
          <p:spPr bwMode="auto">
            <a:xfrm>
              <a:off x="3482975" y="4029075"/>
              <a:ext cx="977900" cy="1174750"/>
            </a:xfrm>
            <a:custGeom>
              <a:avLst/>
              <a:gdLst>
                <a:gd name="T0" fmla="*/ 2510 w 2715"/>
                <a:gd name="T1" fmla="*/ 1153 h 3261"/>
                <a:gd name="T2" fmla="*/ 2510 w 2715"/>
                <a:gd name="T3" fmla="*/ 1153 h 3261"/>
                <a:gd name="T4" fmla="*/ 2510 w 2715"/>
                <a:gd name="T5" fmla="*/ 1884 h 3261"/>
                <a:gd name="T6" fmla="*/ 2609 w 2715"/>
                <a:gd name="T7" fmla="*/ 1989 h 3261"/>
                <a:gd name="T8" fmla="*/ 2714 w 2715"/>
                <a:gd name="T9" fmla="*/ 1884 h 3261"/>
                <a:gd name="T10" fmla="*/ 2714 w 2715"/>
                <a:gd name="T11" fmla="*/ 911 h 3261"/>
                <a:gd name="T12" fmla="*/ 2683 w 2715"/>
                <a:gd name="T13" fmla="*/ 836 h 3261"/>
                <a:gd name="T14" fmla="*/ 1878 w 2715"/>
                <a:gd name="T15" fmla="*/ 31 h 3261"/>
                <a:gd name="T16" fmla="*/ 1803 w 2715"/>
                <a:gd name="T17" fmla="*/ 0 h 3261"/>
                <a:gd name="T18" fmla="*/ 309 w 2715"/>
                <a:gd name="T19" fmla="*/ 0 h 3261"/>
                <a:gd name="T20" fmla="*/ 0 w 2715"/>
                <a:gd name="T21" fmla="*/ 334 h 3261"/>
                <a:gd name="T22" fmla="*/ 0 w 2715"/>
                <a:gd name="T23" fmla="*/ 2925 h 3261"/>
                <a:gd name="T24" fmla="*/ 309 w 2715"/>
                <a:gd name="T25" fmla="*/ 3260 h 3261"/>
                <a:gd name="T26" fmla="*/ 1431 w 2715"/>
                <a:gd name="T27" fmla="*/ 3260 h 3261"/>
                <a:gd name="T28" fmla="*/ 1537 w 2715"/>
                <a:gd name="T29" fmla="*/ 3155 h 3261"/>
                <a:gd name="T30" fmla="*/ 1431 w 2715"/>
                <a:gd name="T31" fmla="*/ 3049 h 3261"/>
                <a:gd name="T32" fmla="*/ 309 w 2715"/>
                <a:gd name="T33" fmla="*/ 3049 h 3261"/>
                <a:gd name="T34" fmla="*/ 210 w 2715"/>
                <a:gd name="T35" fmla="*/ 2925 h 3261"/>
                <a:gd name="T36" fmla="*/ 210 w 2715"/>
                <a:gd name="T37" fmla="*/ 334 h 3261"/>
                <a:gd name="T38" fmla="*/ 309 w 2715"/>
                <a:gd name="T39" fmla="*/ 210 h 3261"/>
                <a:gd name="T40" fmla="*/ 1555 w 2715"/>
                <a:gd name="T41" fmla="*/ 210 h 3261"/>
                <a:gd name="T42" fmla="*/ 1555 w 2715"/>
                <a:gd name="T43" fmla="*/ 768 h 3261"/>
                <a:gd name="T44" fmla="*/ 1909 w 2715"/>
                <a:gd name="T45" fmla="*/ 1153 h 3261"/>
                <a:gd name="T46" fmla="*/ 2510 w 2715"/>
                <a:gd name="T47" fmla="*/ 1153 h 3261"/>
                <a:gd name="T48" fmla="*/ 1766 w 2715"/>
                <a:gd name="T49" fmla="*/ 768 h 3261"/>
                <a:gd name="T50" fmla="*/ 1766 w 2715"/>
                <a:gd name="T51" fmla="*/ 768 h 3261"/>
                <a:gd name="T52" fmla="*/ 1766 w 2715"/>
                <a:gd name="T53" fmla="*/ 217 h 3261"/>
                <a:gd name="T54" fmla="*/ 2491 w 2715"/>
                <a:gd name="T55" fmla="*/ 942 h 3261"/>
                <a:gd name="T56" fmla="*/ 1909 w 2715"/>
                <a:gd name="T57" fmla="*/ 942 h 3261"/>
                <a:gd name="T58" fmla="*/ 1766 w 2715"/>
                <a:gd name="T59" fmla="*/ 768 h 3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15" h="3261">
                  <a:moveTo>
                    <a:pt x="2510" y="1153"/>
                  </a:moveTo>
                  <a:lnTo>
                    <a:pt x="2510" y="1153"/>
                  </a:lnTo>
                  <a:cubicBezTo>
                    <a:pt x="2510" y="1884"/>
                    <a:pt x="2510" y="1884"/>
                    <a:pt x="2510" y="1884"/>
                  </a:cubicBezTo>
                  <a:cubicBezTo>
                    <a:pt x="2510" y="1940"/>
                    <a:pt x="2553" y="1989"/>
                    <a:pt x="2609" y="1989"/>
                  </a:cubicBezTo>
                  <a:cubicBezTo>
                    <a:pt x="2671" y="1989"/>
                    <a:pt x="2714" y="1940"/>
                    <a:pt x="2714" y="1884"/>
                  </a:cubicBezTo>
                  <a:cubicBezTo>
                    <a:pt x="2714" y="911"/>
                    <a:pt x="2714" y="911"/>
                    <a:pt x="2714" y="911"/>
                  </a:cubicBezTo>
                  <a:cubicBezTo>
                    <a:pt x="2714" y="886"/>
                    <a:pt x="2708" y="855"/>
                    <a:pt x="2683" y="836"/>
                  </a:cubicBezTo>
                  <a:cubicBezTo>
                    <a:pt x="1878" y="31"/>
                    <a:pt x="1878" y="31"/>
                    <a:pt x="1878" y="31"/>
                  </a:cubicBezTo>
                  <a:cubicBezTo>
                    <a:pt x="1859" y="12"/>
                    <a:pt x="1834" y="0"/>
                    <a:pt x="1803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136" y="0"/>
                    <a:pt x="0" y="148"/>
                    <a:pt x="0" y="334"/>
                  </a:cubicBezTo>
                  <a:cubicBezTo>
                    <a:pt x="0" y="2925"/>
                    <a:pt x="0" y="2925"/>
                    <a:pt x="0" y="2925"/>
                  </a:cubicBezTo>
                  <a:cubicBezTo>
                    <a:pt x="0" y="3111"/>
                    <a:pt x="136" y="3260"/>
                    <a:pt x="309" y="3260"/>
                  </a:cubicBezTo>
                  <a:cubicBezTo>
                    <a:pt x="1431" y="3260"/>
                    <a:pt x="1431" y="3260"/>
                    <a:pt x="1431" y="3260"/>
                  </a:cubicBezTo>
                  <a:cubicBezTo>
                    <a:pt x="1487" y="3260"/>
                    <a:pt x="1537" y="3210"/>
                    <a:pt x="1537" y="3155"/>
                  </a:cubicBezTo>
                  <a:cubicBezTo>
                    <a:pt x="1537" y="3099"/>
                    <a:pt x="1487" y="3049"/>
                    <a:pt x="1431" y="3049"/>
                  </a:cubicBezTo>
                  <a:cubicBezTo>
                    <a:pt x="309" y="3049"/>
                    <a:pt x="309" y="3049"/>
                    <a:pt x="309" y="3049"/>
                  </a:cubicBezTo>
                  <a:cubicBezTo>
                    <a:pt x="254" y="3049"/>
                    <a:pt x="210" y="2993"/>
                    <a:pt x="210" y="2925"/>
                  </a:cubicBezTo>
                  <a:cubicBezTo>
                    <a:pt x="210" y="334"/>
                    <a:pt x="210" y="334"/>
                    <a:pt x="210" y="334"/>
                  </a:cubicBezTo>
                  <a:cubicBezTo>
                    <a:pt x="210" y="266"/>
                    <a:pt x="254" y="210"/>
                    <a:pt x="309" y="210"/>
                  </a:cubicBezTo>
                  <a:cubicBezTo>
                    <a:pt x="1555" y="210"/>
                    <a:pt x="1555" y="210"/>
                    <a:pt x="1555" y="210"/>
                  </a:cubicBezTo>
                  <a:cubicBezTo>
                    <a:pt x="1555" y="768"/>
                    <a:pt x="1555" y="768"/>
                    <a:pt x="1555" y="768"/>
                  </a:cubicBezTo>
                  <a:cubicBezTo>
                    <a:pt x="1555" y="979"/>
                    <a:pt x="1717" y="1153"/>
                    <a:pt x="1909" y="1153"/>
                  </a:cubicBezTo>
                  <a:lnTo>
                    <a:pt x="2510" y="1153"/>
                  </a:lnTo>
                  <a:close/>
                  <a:moveTo>
                    <a:pt x="1766" y="768"/>
                  </a:moveTo>
                  <a:lnTo>
                    <a:pt x="1766" y="768"/>
                  </a:lnTo>
                  <a:cubicBezTo>
                    <a:pt x="1766" y="217"/>
                    <a:pt x="1766" y="217"/>
                    <a:pt x="1766" y="217"/>
                  </a:cubicBezTo>
                  <a:cubicBezTo>
                    <a:pt x="2491" y="942"/>
                    <a:pt x="2491" y="942"/>
                    <a:pt x="2491" y="942"/>
                  </a:cubicBezTo>
                  <a:cubicBezTo>
                    <a:pt x="1909" y="942"/>
                    <a:pt x="1909" y="942"/>
                    <a:pt x="1909" y="942"/>
                  </a:cubicBezTo>
                  <a:cubicBezTo>
                    <a:pt x="1828" y="942"/>
                    <a:pt x="1766" y="861"/>
                    <a:pt x="1766" y="76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46"/>
            <p:cNvSpPr>
              <a:spLocks noChangeArrowheads="1"/>
            </p:cNvSpPr>
            <p:nvPr/>
          </p:nvSpPr>
          <p:spPr bwMode="auto">
            <a:xfrm>
              <a:off x="4108450" y="4824413"/>
              <a:ext cx="542925" cy="542925"/>
            </a:xfrm>
            <a:custGeom>
              <a:avLst/>
              <a:gdLst>
                <a:gd name="T0" fmla="*/ 756 w 1507"/>
                <a:gd name="T1" fmla="*/ 0 h 1507"/>
                <a:gd name="T2" fmla="*/ 756 w 1507"/>
                <a:gd name="T3" fmla="*/ 0 h 1507"/>
                <a:gd name="T4" fmla="*/ 0 w 1507"/>
                <a:gd name="T5" fmla="*/ 750 h 1507"/>
                <a:gd name="T6" fmla="*/ 756 w 1507"/>
                <a:gd name="T7" fmla="*/ 1506 h 1507"/>
                <a:gd name="T8" fmla="*/ 1506 w 1507"/>
                <a:gd name="T9" fmla="*/ 750 h 1507"/>
                <a:gd name="T10" fmla="*/ 756 w 1507"/>
                <a:gd name="T11" fmla="*/ 0 h 1507"/>
                <a:gd name="T12" fmla="*/ 1258 w 1507"/>
                <a:gd name="T13" fmla="*/ 626 h 1507"/>
                <a:gd name="T14" fmla="*/ 1258 w 1507"/>
                <a:gd name="T15" fmla="*/ 626 h 1507"/>
                <a:gd name="T16" fmla="*/ 719 w 1507"/>
                <a:gd name="T17" fmla="*/ 1165 h 1507"/>
                <a:gd name="T18" fmla="*/ 651 w 1507"/>
                <a:gd name="T19" fmla="*/ 1190 h 1507"/>
                <a:gd name="T20" fmla="*/ 589 w 1507"/>
                <a:gd name="T21" fmla="*/ 1165 h 1507"/>
                <a:gd name="T22" fmla="*/ 254 w 1507"/>
                <a:gd name="T23" fmla="*/ 825 h 1507"/>
                <a:gd name="T24" fmla="*/ 223 w 1507"/>
                <a:gd name="T25" fmla="*/ 763 h 1507"/>
                <a:gd name="T26" fmla="*/ 254 w 1507"/>
                <a:gd name="T27" fmla="*/ 694 h 1507"/>
                <a:gd name="T28" fmla="*/ 304 w 1507"/>
                <a:gd name="T29" fmla="*/ 645 h 1507"/>
                <a:gd name="T30" fmla="*/ 366 w 1507"/>
                <a:gd name="T31" fmla="*/ 620 h 1507"/>
                <a:gd name="T32" fmla="*/ 428 w 1507"/>
                <a:gd name="T33" fmla="*/ 645 h 1507"/>
                <a:gd name="T34" fmla="*/ 651 w 1507"/>
                <a:gd name="T35" fmla="*/ 874 h 1507"/>
                <a:gd name="T36" fmla="*/ 1079 w 1507"/>
                <a:gd name="T37" fmla="*/ 446 h 1507"/>
                <a:gd name="T38" fmla="*/ 1141 w 1507"/>
                <a:gd name="T39" fmla="*/ 422 h 1507"/>
                <a:gd name="T40" fmla="*/ 1209 w 1507"/>
                <a:gd name="T41" fmla="*/ 446 h 1507"/>
                <a:gd name="T42" fmla="*/ 1258 w 1507"/>
                <a:gd name="T43" fmla="*/ 496 h 1507"/>
                <a:gd name="T44" fmla="*/ 1258 w 1507"/>
                <a:gd name="T45" fmla="*/ 626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7" h="1507">
                  <a:moveTo>
                    <a:pt x="756" y="0"/>
                  </a:moveTo>
                  <a:lnTo>
                    <a:pt x="756" y="0"/>
                  </a:lnTo>
                  <a:cubicBezTo>
                    <a:pt x="341" y="0"/>
                    <a:pt x="0" y="335"/>
                    <a:pt x="0" y="750"/>
                  </a:cubicBezTo>
                  <a:cubicBezTo>
                    <a:pt x="0" y="1165"/>
                    <a:pt x="341" y="1506"/>
                    <a:pt x="756" y="1506"/>
                  </a:cubicBezTo>
                  <a:cubicBezTo>
                    <a:pt x="1172" y="1506"/>
                    <a:pt x="1506" y="1165"/>
                    <a:pt x="1506" y="750"/>
                  </a:cubicBezTo>
                  <a:cubicBezTo>
                    <a:pt x="1506" y="335"/>
                    <a:pt x="1172" y="0"/>
                    <a:pt x="756" y="0"/>
                  </a:cubicBezTo>
                  <a:close/>
                  <a:moveTo>
                    <a:pt x="1258" y="626"/>
                  </a:moveTo>
                  <a:lnTo>
                    <a:pt x="1258" y="626"/>
                  </a:lnTo>
                  <a:cubicBezTo>
                    <a:pt x="719" y="1165"/>
                    <a:pt x="719" y="1165"/>
                    <a:pt x="719" y="1165"/>
                  </a:cubicBezTo>
                  <a:cubicBezTo>
                    <a:pt x="700" y="1178"/>
                    <a:pt x="676" y="1190"/>
                    <a:pt x="651" y="1190"/>
                  </a:cubicBezTo>
                  <a:cubicBezTo>
                    <a:pt x="632" y="1190"/>
                    <a:pt x="607" y="1178"/>
                    <a:pt x="589" y="1165"/>
                  </a:cubicBezTo>
                  <a:cubicBezTo>
                    <a:pt x="254" y="825"/>
                    <a:pt x="254" y="825"/>
                    <a:pt x="254" y="825"/>
                  </a:cubicBezTo>
                  <a:cubicBezTo>
                    <a:pt x="236" y="806"/>
                    <a:pt x="223" y="787"/>
                    <a:pt x="223" y="763"/>
                  </a:cubicBezTo>
                  <a:cubicBezTo>
                    <a:pt x="223" y="738"/>
                    <a:pt x="236" y="713"/>
                    <a:pt x="254" y="694"/>
                  </a:cubicBezTo>
                  <a:cubicBezTo>
                    <a:pt x="304" y="645"/>
                    <a:pt x="304" y="645"/>
                    <a:pt x="304" y="645"/>
                  </a:cubicBezTo>
                  <a:cubicBezTo>
                    <a:pt x="316" y="633"/>
                    <a:pt x="341" y="620"/>
                    <a:pt x="366" y="620"/>
                  </a:cubicBezTo>
                  <a:cubicBezTo>
                    <a:pt x="391" y="620"/>
                    <a:pt x="415" y="633"/>
                    <a:pt x="428" y="645"/>
                  </a:cubicBezTo>
                  <a:cubicBezTo>
                    <a:pt x="651" y="874"/>
                    <a:pt x="651" y="874"/>
                    <a:pt x="651" y="874"/>
                  </a:cubicBezTo>
                  <a:cubicBezTo>
                    <a:pt x="1079" y="446"/>
                    <a:pt x="1079" y="446"/>
                    <a:pt x="1079" y="446"/>
                  </a:cubicBezTo>
                  <a:cubicBezTo>
                    <a:pt x="1097" y="428"/>
                    <a:pt x="1116" y="422"/>
                    <a:pt x="1141" y="422"/>
                  </a:cubicBezTo>
                  <a:cubicBezTo>
                    <a:pt x="1165" y="422"/>
                    <a:pt x="1190" y="428"/>
                    <a:pt x="1209" y="446"/>
                  </a:cubicBezTo>
                  <a:cubicBezTo>
                    <a:pt x="1258" y="496"/>
                    <a:pt x="1258" y="496"/>
                    <a:pt x="1258" y="496"/>
                  </a:cubicBezTo>
                  <a:cubicBezTo>
                    <a:pt x="1289" y="533"/>
                    <a:pt x="1289" y="589"/>
                    <a:pt x="1258" y="6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47"/>
            <p:cNvSpPr>
              <a:spLocks noChangeArrowheads="1"/>
            </p:cNvSpPr>
            <p:nvPr/>
          </p:nvSpPr>
          <p:spPr bwMode="auto">
            <a:xfrm>
              <a:off x="3873500" y="4516438"/>
              <a:ext cx="76200" cy="76200"/>
            </a:xfrm>
            <a:custGeom>
              <a:avLst/>
              <a:gdLst>
                <a:gd name="T0" fmla="*/ 106 w 212"/>
                <a:gd name="T1" fmla="*/ 0 h 212"/>
                <a:gd name="T2" fmla="*/ 106 w 212"/>
                <a:gd name="T3" fmla="*/ 0 h 212"/>
                <a:gd name="T4" fmla="*/ 0 w 212"/>
                <a:gd name="T5" fmla="*/ 105 h 212"/>
                <a:gd name="T6" fmla="*/ 106 w 212"/>
                <a:gd name="T7" fmla="*/ 211 h 212"/>
                <a:gd name="T8" fmla="*/ 211 w 212"/>
                <a:gd name="T9" fmla="*/ 105 h 212"/>
                <a:gd name="T10" fmla="*/ 106 w 21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106" y="0"/>
                  </a:moveTo>
                  <a:lnTo>
                    <a:pt x="106" y="0"/>
                  </a:lnTo>
                  <a:cubicBezTo>
                    <a:pt x="50" y="0"/>
                    <a:pt x="0" y="43"/>
                    <a:pt x="0" y="105"/>
                  </a:cubicBezTo>
                  <a:cubicBezTo>
                    <a:pt x="0" y="161"/>
                    <a:pt x="50" y="211"/>
                    <a:pt x="106" y="211"/>
                  </a:cubicBezTo>
                  <a:cubicBezTo>
                    <a:pt x="161" y="211"/>
                    <a:pt x="211" y="161"/>
                    <a:pt x="211" y="105"/>
                  </a:cubicBezTo>
                  <a:cubicBezTo>
                    <a:pt x="211" y="43"/>
                    <a:pt x="161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48"/>
            <p:cNvSpPr>
              <a:spLocks noChangeArrowheads="1"/>
            </p:cNvSpPr>
            <p:nvPr/>
          </p:nvSpPr>
          <p:spPr bwMode="auto">
            <a:xfrm>
              <a:off x="3987800" y="4516438"/>
              <a:ext cx="76200" cy="76200"/>
            </a:xfrm>
            <a:custGeom>
              <a:avLst/>
              <a:gdLst>
                <a:gd name="T0" fmla="*/ 106 w 212"/>
                <a:gd name="T1" fmla="*/ 0 h 212"/>
                <a:gd name="T2" fmla="*/ 106 w 212"/>
                <a:gd name="T3" fmla="*/ 0 h 212"/>
                <a:gd name="T4" fmla="*/ 0 w 212"/>
                <a:gd name="T5" fmla="*/ 105 h 212"/>
                <a:gd name="T6" fmla="*/ 106 w 212"/>
                <a:gd name="T7" fmla="*/ 211 h 212"/>
                <a:gd name="T8" fmla="*/ 211 w 212"/>
                <a:gd name="T9" fmla="*/ 105 h 212"/>
                <a:gd name="T10" fmla="*/ 106 w 21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106" y="0"/>
                  </a:moveTo>
                  <a:lnTo>
                    <a:pt x="106" y="0"/>
                  </a:lnTo>
                  <a:cubicBezTo>
                    <a:pt x="44" y="0"/>
                    <a:pt x="0" y="43"/>
                    <a:pt x="0" y="105"/>
                  </a:cubicBezTo>
                  <a:cubicBezTo>
                    <a:pt x="0" y="161"/>
                    <a:pt x="44" y="211"/>
                    <a:pt x="106" y="211"/>
                  </a:cubicBezTo>
                  <a:cubicBezTo>
                    <a:pt x="162" y="211"/>
                    <a:pt x="211" y="161"/>
                    <a:pt x="211" y="105"/>
                  </a:cubicBezTo>
                  <a:cubicBezTo>
                    <a:pt x="211" y="43"/>
                    <a:pt x="162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49"/>
            <p:cNvSpPr>
              <a:spLocks noChangeArrowheads="1"/>
            </p:cNvSpPr>
            <p:nvPr/>
          </p:nvSpPr>
          <p:spPr bwMode="auto">
            <a:xfrm>
              <a:off x="3648075" y="4516438"/>
              <a:ext cx="74613" cy="76200"/>
            </a:xfrm>
            <a:custGeom>
              <a:avLst/>
              <a:gdLst>
                <a:gd name="T0" fmla="*/ 106 w 206"/>
                <a:gd name="T1" fmla="*/ 0 h 212"/>
                <a:gd name="T2" fmla="*/ 106 w 206"/>
                <a:gd name="T3" fmla="*/ 0 h 212"/>
                <a:gd name="T4" fmla="*/ 0 w 206"/>
                <a:gd name="T5" fmla="*/ 105 h 212"/>
                <a:gd name="T6" fmla="*/ 106 w 206"/>
                <a:gd name="T7" fmla="*/ 211 h 212"/>
                <a:gd name="T8" fmla="*/ 205 w 206"/>
                <a:gd name="T9" fmla="*/ 105 h 212"/>
                <a:gd name="T10" fmla="*/ 106 w 206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212">
                  <a:moveTo>
                    <a:pt x="106" y="0"/>
                  </a:moveTo>
                  <a:lnTo>
                    <a:pt x="106" y="0"/>
                  </a:lnTo>
                  <a:cubicBezTo>
                    <a:pt x="44" y="0"/>
                    <a:pt x="0" y="43"/>
                    <a:pt x="0" y="105"/>
                  </a:cubicBezTo>
                  <a:cubicBezTo>
                    <a:pt x="0" y="161"/>
                    <a:pt x="44" y="211"/>
                    <a:pt x="106" y="211"/>
                  </a:cubicBezTo>
                  <a:cubicBezTo>
                    <a:pt x="161" y="211"/>
                    <a:pt x="205" y="161"/>
                    <a:pt x="205" y="105"/>
                  </a:cubicBezTo>
                  <a:cubicBezTo>
                    <a:pt x="205" y="43"/>
                    <a:pt x="161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50"/>
            <p:cNvSpPr>
              <a:spLocks noChangeArrowheads="1"/>
            </p:cNvSpPr>
            <p:nvPr/>
          </p:nvSpPr>
          <p:spPr bwMode="auto">
            <a:xfrm>
              <a:off x="3760788" y="4516438"/>
              <a:ext cx="76200" cy="76200"/>
            </a:xfrm>
            <a:custGeom>
              <a:avLst/>
              <a:gdLst>
                <a:gd name="T0" fmla="*/ 106 w 212"/>
                <a:gd name="T1" fmla="*/ 0 h 212"/>
                <a:gd name="T2" fmla="*/ 106 w 212"/>
                <a:gd name="T3" fmla="*/ 0 h 212"/>
                <a:gd name="T4" fmla="*/ 0 w 212"/>
                <a:gd name="T5" fmla="*/ 105 h 212"/>
                <a:gd name="T6" fmla="*/ 106 w 212"/>
                <a:gd name="T7" fmla="*/ 211 h 212"/>
                <a:gd name="T8" fmla="*/ 211 w 212"/>
                <a:gd name="T9" fmla="*/ 105 h 212"/>
                <a:gd name="T10" fmla="*/ 106 w 21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106" y="0"/>
                  </a:moveTo>
                  <a:lnTo>
                    <a:pt x="106" y="0"/>
                  </a:lnTo>
                  <a:cubicBezTo>
                    <a:pt x="50" y="0"/>
                    <a:pt x="0" y="43"/>
                    <a:pt x="0" y="105"/>
                  </a:cubicBezTo>
                  <a:cubicBezTo>
                    <a:pt x="0" y="161"/>
                    <a:pt x="50" y="211"/>
                    <a:pt x="106" y="211"/>
                  </a:cubicBezTo>
                  <a:cubicBezTo>
                    <a:pt x="168" y="211"/>
                    <a:pt x="211" y="161"/>
                    <a:pt x="211" y="105"/>
                  </a:cubicBezTo>
                  <a:cubicBezTo>
                    <a:pt x="211" y="43"/>
                    <a:pt x="168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51"/>
            <p:cNvSpPr>
              <a:spLocks noChangeArrowheads="1"/>
            </p:cNvSpPr>
            <p:nvPr/>
          </p:nvSpPr>
          <p:spPr bwMode="auto">
            <a:xfrm>
              <a:off x="3648075" y="4660900"/>
              <a:ext cx="74613" cy="76200"/>
            </a:xfrm>
            <a:custGeom>
              <a:avLst/>
              <a:gdLst>
                <a:gd name="T0" fmla="*/ 106 w 206"/>
                <a:gd name="T1" fmla="*/ 0 h 211"/>
                <a:gd name="T2" fmla="*/ 106 w 206"/>
                <a:gd name="T3" fmla="*/ 0 h 211"/>
                <a:gd name="T4" fmla="*/ 0 w 206"/>
                <a:gd name="T5" fmla="*/ 105 h 211"/>
                <a:gd name="T6" fmla="*/ 106 w 206"/>
                <a:gd name="T7" fmla="*/ 210 h 211"/>
                <a:gd name="T8" fmla="*/ 205 w 206"/>
                <a:gd name="T9" fmla="*/ 105 h 211"/>
                <a:gd name="T10" fmla="*/ 106 w 206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211">
                  <a:moveTo>
                    <a:pt x="106" y="0"/>
                  </a:moveTo>
                  <a:lnTo>
                    <a:pt x="106" y="0"/>
                  </a:lnTo>
                  <a:cubicBezTo>
                    <a:pt x="44" y="0"/>
                    <a:pt x="0" y="49"/>
                    <a:pt x="0" y="105"/>
                  </a:cubicBezTo>
                  <a:cubicBezTo>
                    <a:pt x="0" y="161"/>
                    <a:pt x="44" y="210"/>
                    <a:pt x="106" y="210"/>
                  </a:cubicBezTo>
                  <a:cubicBezTo>
                    <a:pt x="161" y="210"/>
                    <a:pt x="205" y="161"/>
                    <a:pt x="205" y="105"/>
                  </a:cubicBezTo>
                  <a:cubicBezTo>
                    <a:pt x="205" y="49"/>
                    <a:pt x="161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52"/>
            <p:cNvSpPr>
              <a:spLocks noChangeArrowheads="1"/>
            </p:cNvSpPr>
            <p:nvPr/>
          </p:nvSpPr>
          <p:spPr bwMode="auto">
            <a:xfrm>
              <a:off x="3987800" y="4660900"/>
              <a:ext cx="76200" cy="76200"/>
            </a:xfrm>
            <a:custGeom>
              <a:avLst/>
              <a:gdLst>
                <a:gd name="T0" fmla="*/ 106 w 212"/>
                <a:gd name="T1" fmla="*/ 0 h 211"/>
                <a:gd name="T2" fmla="*/ 106 w 212"/>
                <a:gd name="T3" fmla="*/ 0 h 211"/>
                <a:gd name="T4" fmla="*/ 0 w 212"/>
                <a:gd name="T5" fmla="*/ 105 h 211"/>
                <a:gd name="T6" fmla="*/ 106 w 212"/>
                <a:gd name="T7" fmla="*/ 210 h 211"/>
                <a:gd name="T8" fmla="*/ 211 w 212"/>
                <a:gd name="T9" fmla="*/ 105 h 211"/>
                <a:gd name="T10" fmla="*/ 106 w 212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1">
                  <a:moveTo>
                    <a:pt x="106" y="0"/>
                  </a:moveTo>
                  <a:lnTo>
                    <a:pt x="106" y="0"/>
                  </a:lnTo>
                  <a:cubicBezTo>
                    <a:pt x="44" y="0"/>
                    <a:pt x="0" y="49"/>
                    <a:pt x="0" y="105"/>
                  </a:cubicBezTo>
                  <a:cubicBezTo>
                    <a:pt x="0" y="161"/>
                    <a:pt x="44" y="210"/>
                    <a:pt x="106" y="210"/>
                  </a:cubicBezTo>
                  <a:cubicBezTo>
                    <a:pt x="162" y="210"/>
                    <a:pt x="211" y="161"/>
                    <a:pt x="211" y="105"/>
                  </a:cubicBezTo>
                  <a:cubicBezTo>
                    <a:pt x="211" y="49"/>
                    <a:pt x="162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53"/>
            <p:cNvSpPr>
              <a:spLocks noChangeArrowheads="1"/>
            </p:cNvSpPr>
            <p:nvPr/>
          </p:nvSpPr>
          <p:spPr bwMode="auto">
            <a:xfrm>
              <a:off x="3873500" y="4660900"/>
              <a:ext cx="76200" cy="76200"/>
            </a:xfrm>
            <a:custGeom>
              <a:avLst/>
              <a:gdLst>
                <a:gd name="T0" fmla="*/ 106 w 212"/>
                <a:gd name="T1" fmla="*/ 0 h 211"/>
                <a:gd name="T2" fmla="*/ 106 w 212"/>
                <a:gd name="T3" fmla="*/ 0 h 211"/>
                <a:gd name="T4" fmla="*/ 0 w 212"/>
                <a:gd name="T5" fmla="*/ 105 h 211"/>
                <a:gd name="T6" fmla="*/ 106 w 212"/>
                <a:gd name="T7" fmla="*/ 210 h 211"/>
                <a:gd name="T8" fmla="*/ 211 w 212"/>
                <a:gd name="T9" fmla="*/ 105 h 211"/>
                <a:gd name="T10" fmla="*/ 106 w 212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1">
                  <a:moveTo>
                    <a:pt x="106" y="0"/>
                  </a:moveTo>
                  <a:lnTo>
                    <a:pt x="106" y="0"/>
                  </a:lnTo>
                  <a:cubicBezTo>
                    <a:pt x="50" y="0"/>
                    <a:pt x="0" y="49"/>
                    <a:pt x="0" y="105"/>
                  </a:cubicBezTo>
                  <a:cubicBezTo>
                    <a:pt x="0" y="161"/>
                    <a:pt x="50" y="210"/>
                    <a:pt x="106" y="210"/>
                  </a:cubicBezTo>
                  <a:cubicBezTo>
                    <a:pt x="161" y="210"/>
                    <a:pt x="211" y="161"/>
                    <a:pt x="211" y="105"/>
                  </a:cubicBezTo>
                  <a:cubicBezTo>
                    <a:pt x="211" y="49"/>
                    <a:pt x="161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54"/>
            <p:cNvSpPr>
              <a:spLocks noChangeArrowheads="1"/>
            </p:cNvSpPr>
            <p:nvPr/>
          </p:nvSpPr>
          <p:spPr bwMode="auto">
            <a:xfrm>
              <a:off x="3760788" y="4660900"/>
              <a:ext cx="76200" cy="76200"/>
            </a:xfrm>
            <a:custGeom>
              <a:avLst/>
              <a:gdLst>
                <a:gd name="T0" fmla="*/ 106 w 212"/>
                <a:gd name="T1" fmla="*/ 0 h 211"/>
                <a:gd name="T2" fmla="*/ 106 w 212"/>
                <a:gd name="T3" fmla="*/ 0 h 211"/>
                <a:gd name="T4" fmla="*/ 0 w 212"/>
                <a:gd name="T5" fmla="*/ 105 h 211"/>
                <a:gd name="T6" fmla="*/ 106 w 212"/>
                <a:gd name="T7" fmla="*/ 210 h 211"/>
                <a:gd name="T8" fmla="*/ 211 w 212"/>
                <a:gd name="T9" fmla="*/ 105 h 211"/>
                <a:gd name="T10" fmla="*/ 106 w 212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1">
                  <a:moveTo>
                    <a:pt x="106" y="0"/>
                  </a:moveTo>
                  <a:lnTo>
                    <a:pt x="106" y="0"/>
                  </a:lnTo>
                  <a:cubicBezTo>
                    <a:pt x="50" y="0"/>
                    <a:pt x="0" y="49"/>
                    <a:pt x="0" y="105"/>
                  </a:cubicBezTo>
                  <a:cubicBezTo>
                    <a:pt x="0" y="161"/>
                    <a:pt x="50" y="210"/>
                    <a:pt x="106" y="210"/>
                  </a:cubicBezTo>
                  <a:cubicBezTo>
                    <a:pt x="168" y="210"/>
                    <a:pt x="211" y="161"/>
                    <a:pt x="211" y="105"/>
                  </a:cubicBezTo>
                  <a:cubicBezTo>
                    <a:pt x="211" y="49"/>
                    <a:pt x="168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2" name="Freeform 12"/>
          <p:cNvSpPr>
            <a:spLocks noChangeAspect="1" noChangeArrowheads="1"/>
          </p:cNvSpPr>
          <p:nvPr/>
        </p:nvSpPr>
        <p:spPr bwMode="auto">
          <a:xfrm>
            <a:off x="7086205" y="3622060"/>
            <a:ext cx="1741778" cy="1317113"/>
          </a:xfrm>
          <a:custGeom>
            <a:avLst/>
            <a:gdLst>
              <a:gd name="T0" fmla="*/ 125 w 2313"/>
              <a:gd name="T1" fmla="*/ 1062 h 1751"/>
              <a:gd name="T2" fmla="*/ 125 w 2313"/>
              <a:gd name="T3" fmla="*/ 1062 h 1751"/>
              <a:gd name="T4" fmla="*/ 62 w 2313"/>
              <a:gd name="T5" fmla="*/ 1062 h 1751"/>
              <a:gd name="T6" fmla="*/ 31 w 2313"/>
              <a:gd name="T7" fmla="*/ 1125 h 1751"/>
              <a:gd name="T8" fmla="*/ 94 w 2313"/>
              <a:gd name="T9" fmla="*/ 1469 h 1751"/>
              <a:gd name="T10" fmla="*/ 156 w 2313"/>
              <a:gd name="T11" fmla="*/ 1469 h 1751"/>
              <a:gd name="T12" fmla="*/ 219 w 2313"/>
              <a:gd name="T13" fmla="*/ 1437 h 1751"/>
              <a:gd name="T14" fmla="*/ 125 w 2313"/>
              <a:gd name="T15" fmla="*/ 1062 h 1751"/>
              <a:gd name="T16" fmla="*/ 1937 w 2313"/>
              <a:gd name="T17" fmla="*/ 62 h 1751"/>
              <a:gd name="T18" fmla="*/ 1937 w 2313"/>
              <a:gd name="T19" fmla="*/ 62 h 1751"/>
              <a:gd name="T20" fmla="*/ 2281 w 2313"/>
              <a:gd name="T21" fmla="*/ 1406 h 1751"/>
              <a:gd name="T22" fmla="*/ 2187 w 2313"/>
              <a:gd name="T23" fmla="*/ 1437 h 1751"/>
              <a:gd name="T24" fmla="*/ 1812 w 2313"/>
              <a:gd name="T25" fmla="*/ 94 h 1751"/>
              <a:gd name="T26" fmla="*/ 1937 w 2313"/>
              <a:gd name="T27" fmla="*/ 62 h 1751"/>
              <a:gd name="T28" fmla="*/ 1094 w 2313"/>
              <a:gd name="T29" fmla="*/ 1750 h 1751"/>
              <a:gd name="T30" fmla="*/ 1094 w 2313"/>
              <a:gd name="T31" fmla="*/ 1750 h 1751"/>
              <a:gd name="T32" fmla="*/ 875 w 2313"/>
              <a:gd name="T33" fmla="*/ 1750 h 1751"/>
              <a:gd name="T34" fmla="*/ 656 w 2313"/>
              <a:gd name="T35" fmla="*/ 1469 h 1751"/>
              <a:gd name="T36" fmla="*/ 750 w 2313"/>
              <a:gd name="T37" fmla="*/ 1469 h 1751"/>
              <a:gd name="T38" fmla="*/ 875 w 2313"/>
              <a:gd name="T39" fmla="*/ 1625 h 1751"/>
              <a:gd name="T40" fmla="*/ 1094 w 2313"/>
              <a:gd name="T41" fmla="*/ 1625 h 1751"/>
              <a:gd name="T42" fmla="*/ 1219 w 2313"/>
              <a:gd name="T43" fmla="*/ 1469 h 1751"/>
              <a:gd name="T44" fmla="*/ 1344 w 2313"/>
              <a:gd name="T45" fmla="*/ 1469 h 1751"/>
              <a:gd name="T46" fmla="*/ 1094 w 2313"/>
              <a:gd name="T47" fmla="*/ 1750 h 1751"/>
              <a:gd name="T48" fmla="*/ 187 w 2313"/>
              <a:gd name="T49" fmla="*/ 1062 h 1751"/>
              <a:gd name="T50" fmla="*/ 187 w 2313"/>
              <a:gd name="T51" fmla="*/ 1062 h 1751"/>
              <a:gd name="T52" fmla="*/ 1750 w 2313"/>
              <a:gd name="T53" fmla="*/ 156 h 1751"/>
              <a:gd name="T54" fmla="*/ 1781 w 2313"/>
              <a:gd name="T55" fmla="*/ 312 h 1751"/>
              <a:gd name="T56" fmla="*/ 219 w 2313"/>
              <a:gd name="T57" fmla="*/ 1125 h 1751"/>
              <a:gd name="T58" fmla="*/ 187 w 2313"/>
              <a:gd name="T59" fmla="*/ 1062 h 1751"/>
              <a:gd name="T60" fmla="*/ 1937 w 2313"/>
              <a:gd name="T61" fmla="*/ 812 h 1751"/>
              <a:gd name="T62" fmla="*/ 1937 w 2313"/>
              <a:gd name="T63" fmla="*/ 812 h 1751"/>
              <a:gd name="T64" fmla="*/ 2094 w 2313"/>
              <a:gd name="T65" fmla="*/ 1406 h 1751"/>
              <a:gd name="T66" fmla="*/ 281 w 2313"/>
              <a:gd name="T67" fmla="*/ 1437 h 1751"/>
              <a:gd name="T68" fmla="*/ 250 w 2313"/>
              <a:gd name="T69" fmla="*/ 1250 h 1751"/>
              <a:gd name="T70" fmla="*/ 1937 w 2313"/>
              <a:gd name="T71" fmla="*/ 812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13" h="1751">
                <a:moveTo>
                  <a:pt x="125" y="1062"/>
                </a:moveTo>
                <a:lnTo>
                  <a:pt x="125" y="1062"/>
                </a:lnTo>
                <a:cubicBezTo>
                  <a:pt x="62" y="1062"/>
                  <a:pt x="62" y="1062"/>
                  <a:pt x="62" y="1062"/>
                </a:cubicBezTo>
                <a:cubicBezTo>
                  <a:pt x="31" y="1062"/>
                  <a:pt x="0" y="1062"/>
                  <a:pt x="31" y="1125"/>
                </a:cubicBezTo>
                <a:cubicBezTo>
                  <a:pt x="94" y="1469"/>
                  <a:pt x="94" y="1469"/>
                  <a:pt x="94" y="1469"/>
                </a:cubicBezTo>
                <a:cubicBezTo>
                  <a:pt x="125" y="1500"/>
                  <a:pt x="156" y="1500"/>
                  <a:pt x="156" y="1469"/>
                </a:cubicBezTo>
                <a:cubicBezTo>
                  <a:pt x="219" y="1437"/>
                  <a:pt x="219" y="1437"/>
                  <a:pt x="219" y="1437"/>
                </a:cubicBezTo>
                <a:cubicBezTo>
                  <a:pt x="125" y="1062"/>
                  <a:pt x="125" y="1062"/>
                  <a:pt x="125" y="1062"/>
                </a:cubicBezTo>
                <a:close/>
                <a:moveTo>
                  <a:pt x="1937" y="62"/>
                </a:moveTo>
                <a:lnTo>
                  <a:pt x="1937" y="62"/>
                </a:lnTo>
                <a:cubicBezTo>
                  <a:pt x="2281" y="1406"/>
                  <a:pt x="2281" y="1406"/>
                  <a:pt x="2281" y="1406"/>
                </a:cubicBezTo>
                <a:cubicBezTo>
                  <a:pt x="2312" y="1469"/>
                  <a:pt x="2187" y="1500"/>
                  <a:pt x="2187" y="1437"/>
                </a:cubicBezTo>
                <a:cubicBezTo>
                  <a:pt x="1812" y="94"/>
                  <a:pt x="1812" y="94"/>
                  <a:pt x="1812" y="94"/>
                </a:cubicBezTo>
                <a:cubicBezTo>
                  <a:pt x="1812" y="31"/>
                  <a:pt x="1906" y="0"/>
                  <a:pt x="1937" y="62"/>
                </a:cubicBezTo>
                <a:close/>
                <a:moveTo>
                  <a:pt x="1094" y="1750"/>
                </a:moveTo>
                <a:lnTo>
                  <a:pt x="1094" y="1750"/>
                </a:lnTo>
                <a:cubicBezTo>
                  <a:pt x="875" y="1750"/>
                  <a:pt x="875" y="1750"/>
                  <a:pt x="875" y="1750"/>
                </a:cubicBezTo>
                <a:cubicBezTo>
                  <a:pt x="719" y="1750"/>
                  <a:pt x="656" y="1625"/>
                  <a:pt x="656" y="1469"/>
                </a:cubicBezTo>
                <a:cubicBezTo>
                  <a:pt x="750" y="1469"/>
                  <a:pt x="750" y="1469"/>
                  <a:pt x="750" y="1469"/>
                </a:cubicBezTo>
                <a:cubicBezTo>
                  <a:pt x="750" y="1562"/>
                  <a:pt x="812" y="1625"/>
                  <a:pt x="875" y="1625"/>
                </a:cubicBezTo>
                <a:cubicBezTo>
                  <a:pt x="1094" y="1625"/>
                  <a:pt x="1094" y="1625"/>
                  <a:pt x="1094" y="1625"/>
                </a:cubicBezTo>
                <a:cubicBezTo>
                  <a:pt x="1156" y="1625"/>
                  <a:pt x="1219" y="1562"/>
                  <a:pt x="1219" y="1469"/>
                </a:cubicBezTo>
                <a:cubicBezTo>
                  <a:pt x="1344" y="1469"/>
                  <a:pt x="1344" y="1469"/>
                  <a:pt x="1344" y="1469"/>
                </a:cubicBezTo>
                <a:cubicBezTo>
                  <a:pt x="1344" y="1625"/>
                  <a:pt x="1250" y="1750"/>
                  <a:pt x="1094" y="1750"/>
                </a:cubicBezTo>
                <a:close/>
                <a:moveTo>
                  <a:pt x="187" y="1062"/>
                </a:moveTo>
                <a:lnTo>
                  <a:pt x="187" y="1062"/>
                </a:lnTo>
                <a:cubicBezTo>
                  <a:pt x="1750" y="156"/>
                  <a:pt x="1750" y="156"/>
                  <a:pt x="1750" y="156"/>
                </a:cubicBezTo>
                <a:cubicBezTo>
                  <a:pt x="1781" y="312"/>
                  <a:pt x="1781" y="312"/>
                  <a:pt x="1781" y="312"/>
                </a:cubicBezTo>
                <a:cubicBezTo>
                  <a:pt x="219" y="1125"/>
                  <a:pt x="219" y="1125"/>
                  <a:pt x="219" y="1125"/>
                </a:cubicBezTo>
                <a:cubicBezTo>
                  <a:pt x="187" y="1062"/>
                  <a:pt x="187" y="1062"/>
                  <a:pt x="187" y="1062"/>
                </a:cubicBezTo>
                <a:close/>
                <a:moveTo>
                  <a:pt x="1937" y="812"/>
                </a:moveTo>
                <a:lnTo>
                  <a:pt x="1937" y="812"/>
                </a:lnTo>
                <a:cubicBezTo>
                  <a:pt x="2094" y="1406"/>
                  <a:pt x="2094" y="1406"/>
                  <a:pt x="2094" y="1406"/>
                </a:cubicBezTo>
                <a:cubicBezTo>
                  <a:pt x="281" y="1437"/>
                  <a:pt x="281" y="1437"/>
                  <a:pt x="281" y="1437"/>
                </a:cubicBezTo>
                <a:cubicBezTo>
                  <a:pt x="250" y="1250"/>
                  <a:pt x="250" y="1250"/>
                  <a:pt x="250" y="1250"/>
                </a:cubicBezTo>
                <a:cubicBezTo>
                  <a:pt x="1937" y="812"/>
                  <a:pt x="1937" y="812"/>
                  <a:pt x="1937" y="81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1128979" y="2242227"/>
            <a:ext cx="1865950" cy="83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On-Card Updates</a:t>
            </a:r>
          </a:p>
        </p:txBody>
      </p:sp>
      <p:sp>
        <p:nvSpPr>
          <p:cNvPr id="113" name="TextBox 112"/>
          <p:cNvSpPr txBox="1"/>
          <p:nvPr/>
        </p:nvSpPr>
        <p:spPr bwMode="auto">
          <a:xfrm>
            <a:off x="4217989" y="2242227"/>
            <a:ext cx="1865950" cy="4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Card Validity </a:t>
            </a:r>
          </a:p>
        </p:txBody>
      </p:sp>
      <p:sp>
        <p:nvSpPr>
          <p:cNvPr id="114" name="TextBox 113"/>
          <p:cNvSpPr txBox="1"/>
          <p:nvPr/>
        </p:nvSpPr>
        <p:spPr bwMode="auto">
          <a:xfrm>
            <a:off x="7103154" y="2257907"/>
            <a:ext cx="2257955" cy="4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Communication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34419" y="282079"/>
            <a:ext cx="9074150" cy="611675"/>
          </a:xfrm>
        </p:spPr>
        <p:txBody>
          <a:bodyPr/>
          <a:lstStyle/>
          <a:p>
            <a:pPr algn="l"/>
            <a:r>
              <a:rPr lang="en-US" sz="3000" dirty="0" smtClean="0">
                <a:solidFill>
                  <a:schemeClr val="tx2"/>
                </a:solidFill>
              </a:rPr>
              <a:t>Solved!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6087" y="1881589"/>
            <a:ext cx="925136" cy="116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7000" b="1" dirty="0" smtClean="0">
                <a:solidFill>
                  <a:srgbClr val="14A05C"/>
                </a:solidFill>
                <a:latin typeface="Avenir Next Regular"/>
                <a:cs typeface="Avenir Next Regular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3449655" y="1881589"/>
            <a:ext cx="925136" cy="116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7000" b="1" dirty="0" smtClean="0">
                <a:solidFill>
                  <a:srgbClr val="14A05C"/>
                </a:solidFill>
                <a:latin typeface="Avenir Next Regular"/>
                <a:cs typeface="Avenir Next Regular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 bwMode="auto">
          <a:xfrm>
            <a:off x="6366182" y="1881589"/>
            <a:ext cx="925136" cy="116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7000" b="1" dirty="0" smtClean="0">
                <a:solidFill>
                  <a:srgbClr val="14A05C"/>
                </a:solidFill>
                <a:latin typeface="Avenir Next Regular"/>
                <a:cs typeface="Avenir Next Regular"/>
              </a:rPr>
              <a:t>3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3245812" y="1724790"/>
            <a:ext cx="0" cy="409245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225061" y="1724790"/>
            <a:ext cx="0" cy="409245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22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34419" y="282079"/>
            <a:ext cx="9074150" cy="611675"/>
          </a:xfrm>
        </p:spPr>
        <p:txBody>
          <a:bodyPr/>
          <a:lstStyle/>
          <a:p>
            <a:pPr algn="l"/>
            <a:r>
              <a:rPr lang="en-US" sz="3000" dirty="0" smtClean="0">
                <a:solidFill>
                  <a:schemeClr val="tx2"/>
                </a:solidFill>
              </a:rPr>
              <a:t>Safely Store and Share Documents</a:t>
            </a:r>
            <a:endParaRPr lang="en-US" sz="3000" dirty="0">
              <a:solidFill>
                <a:schemeClr val="tx2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1191001" y="4546873"/>
            <a:ext cx="427445" cy="579812"/>
            <a:chOff x="441256" y="1819275"/>
            <a:chExt cx="663575" cy="900113"/>
          </a:xfrm>
          <a:solidFill>
            <a:srgbClr val="3F3F3F"/>
          </a:solidFill>
        </p:grpSpPr>
        <p:sp>
          <p:nvSpPr>
            <p:cNvPr id="72" name="Freeform 32"/>
            <p:cNvSpPr>
              <a:spLocks noEditPoints="1"/>
            </p:cNvSpPr>
            <p:nvPr/>
          </p:nvSpPr>
          <p:spPr bwMode="auto">
            <a:xfrm>
              <a:off x="441256" y="1819275"/>
              <a:ext cx="663575" cy="900113"/>
            </a:xfrm>
            <a:custGeom>
              <a:avLst/>
              <a:gdLst>
                <a:gd name="T0" fmla="*/ 130 w 418"/>
                <a:gd name="T1" fmla="*/ 0 h 567"/>
                <a:gd name="T2" fmla="*/ 0 w 418"/>
                <a:gd name="T3" fmla="*/ 127 h 567"/>
                <a:gd name="T4" fmla="*/ 0 w 418"/>
                <a:gd name="T5" fmla="*/ 567 h 567"/>
                <a:gd name="T6" fmla="*/ 418 w 418"/>
                <a:gd name="T7" fmla="*/ 567 h 567"/>
                <a:gd name="T8" fmla="*/ 418 w 418"/>
                <a:gd name="T9" fmla="*/ 0 h 567"/>
                <a:gd name="T10" fmla="*/ 130 w 418"/>
                <a:gd name="T11" fmla="*/ 0 h 567"/>
                <a:gd name="T12" fmla="*/ 397 w 418"/>
                <a:gd name="T13" fmla="*/ 545 h 567"/>
                <a:gd name="T14" fmla="*/ 21 w 418"/>
                <a:gd name="T15" fmla="*/ 545 h 567"/>
                <a:gd name="T16" fmla="*/ 21 w 418"/>
                <a:gd name="T17" fmla="*/ 139 h 567"/>
                <a:gd name="T18" fmla="*/ 139 w 418"/>
                <a:gd name="T19" fmla="*/ 139 h 567"/>
                <a:gd name="T20" fmla="*/ 139 w 418"/>
                <a:gd name="T21" fmla="*/ 19 h 567"/>
                <a:gd name="T22" fmla="*/ 397 w 418"/>
                <a:gd name="T23" fmla="*/ 19 h 567"/>
                <a:gd name="T24" fmla="*/ 397 w 418"/>
                <a:gd name="T25" fmla="*/ 545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567">
                  <a:moveTo>
                    <a:pt x="130" y="0"/>
                  </a:moveTo>
                  <a:lnTo>
                    <a:pt x="0" y="127"/>
                  </a:lnTo>
                  <a:lnTo>
                    <a:pt x="0" y="567"/>
                  </a:lnTo>
                  <a:lnTo>
                    <a:pt x="418" y="567"/>
                  </a:lnTo>
                  <a:lnTo>
                    <a:pt x="418" y="0"/>
                  </a:lnTo>
                  <a:lnTo>
                    <a:pt x="130" y="0"/>
                  </a:lnTo>
                  <a:close/>
                  <a:moveTo>
                    <a:pt x="397" y="545"/>
                  </a:moveTo>
                  <a:lnTo>
                    <a:pt x="21" y="545"/>
                  </a:lnTo>
                  <a:lnTo>
                    <a:pt x="21" y="139"/>
                  </a:lnTo>
                  <a:lnTo>
                    <a:pt x="139" y="139"/>
                  </a:lnTo>
                  <a:lnTo>
                    <a:pt x="139" y="19"/>
                  </a:lnTo>
                  <a:lnTo>
                    <a:pt x="397" y="19"/>
                  </a:lnTo>
                  <a:lnTo>
                    <a:pt x="397" y="5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526981" y="2178050"/>
              <a:ext cx="49212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526981" y="2100263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35"/>
            <p:cNvSpPr>
              <a:spLocks noChangeArrowheads="1"/>
            </p:cNvSpPr>
            <p:nvPr/>
          </p:nvSpPr>
          <p:spPr bwMode="auto">
            <a:xfrm>
              <a:off x="692081" y="1943100"/>
              <a:ext cx="3270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Rectangle 36"/>
            <p:cNvSpPr>
              <a:spLocks noChangeArrowheads="1"/>
            </p:cNvSpPr>
            <p:nvPr/>
          </p:nvSpPr>
          <p:spPr bwMode="auto">
            <a:xfrm>
              <a:off x="692081" y="2020888"/>
              <a:ext cx="3270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526981" y="2257425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526981" y="2414588"/>
              <a:ext cx="4921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39"/>
            <p:cNvSpPr>
              <a:spLocks noChangeArrowheads="1"/>
            </p:cNvSpPr>
            <p:nvPr/>
          </p:nvSpPr>
          <p:spPr bwMode="auto">
            <a:xfrm>
              <a:off x="526981" y="2336800"/>
              <a:ext cx="49212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526981" y="2493963"/>
              <a:ext cx="4921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41"/>
            <p:cNvSpPr>
              <a:spLocks noChangeArrowheads="1"/>
            </p:cNvSpPr>
            <p:nvPr/>
          </p:nvSpPr>
          <p:spPr bwMode="auto">
            <a:xfrm>
              <a:off x="526981" y="2568575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1802530" y="4139196"/>
            <a:ext cx="427445" cy="579812"/>
            <a:chOff x="441256" y="1819275"/>
            <a:chExt cx="663575" cy="900113"/>
          </a:xfrm>
          <a:solidFill>
            <a:srgbClr val="3F3F3F"/>
          </a:solidFill>
        </p:grpSpPr>
        <p:sp>
          <p:nvSpPr>
            <p:cNvPr id="83" name="Freeform 32"/>
            <p:cNvSpPr>
              <a:spLocks noEditPoints="1"/>
            </p:cNvSpPr>
            <p:nvPr/>
          </p:nvSpPr>
          <p:spPr bwMode="auto">
            <a:xfrm>
              <a:off x="441256" y="1819275"/>
              <a:ext cx="663575" cy="900113"/>
            </a:xfrm>
            <a:custGeom>
              <a:avLst/>
              <a:gdLst>
                <a:gd name="T0" fmla="*/ 130 w 418"/>
                <a:gd name="T1" fmla="*/ 0 h 567"/>
                <a:gd name="T2" fmla="*/ 0 w 418"/>
                <a:gd name="T3" fmla="*/ 127 h 567"/>
                <a:gd name="T4" fmla="*/ 0 w 418"/>
                <a:gd name="T5" fmla="*/ 567 h 567"/>
                <a:gd name="T6" fmla="*/ 418 w 418"/>
                <a:gd name="T7" fmla="*/ 567 h 567"/>
                <a:gd name="T8" fmla="*/ 418 w 418"/>
                <a:gd name="T9" fmla="*/ 0 h 567"/>
                <a:gd name="T10" fmla="*/ 130 w 418"/>
                <a:gd name="T11" fmla="*/ 0 h 567"/>
                <a:gd name="T12" fmla="*/ 397 w 418"/>
                <a:gd name="T13" fmla="*/ 545 h 567"/>
                <a:gd name="T14" fmla="*/ 21 w 418"/>
                <a:gd name="T15" fmla="*/ 545 h 567"/>
                <a:gd name="T16" fmla="*/ 21 w 418"/>
                <a:gd name="T17" fmla="*/ 139 h 567"/>
                <a:gd name="T18" fmla="*/ 139 w 418"/>
                <a:gd name="T19" fmla="*/ 139 h 567"/>
                <a:gd name="T20" fmla="*/ 139 w 418"/>
                <a:gd name="T21" fmla="*/ 19 h 567"/>
                <a:gd name="T22" fmla="*/ 397 w 418"/>
                <a:gd name="T23" fmla="*/ 19 h 567"/>
                <a:gd name="T24" fmla="*/ 397 w 418"/>
                <a:gd name="T25" fmla="*/ 545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567">
                  <a:moveTo>
                    <a:pt x="130" y="0"/>
                  </a:moveTo>
                  <a:lnTo>
                    <a:pt x="0" y="127"/>
                  </a:lnTo>
                  <a:lnTo>
                    <a:pt x="0" y="567"/>
                  </a:lnTo>
                  <a:lnTo>
                    <a:pt x="418" y="567"/>
                  </a:lnTo>
                  <a:lnTo>
                    <a:pt x="418" y="0"/>
                  </a:lnTo>
                  <a:lnTo>
                    <a:pt x="130" y="0"/>
                  </a:lnTo>
                  <a:close/>
                  <a:moveTo>
                    <a:pt x="397" y="545"/>
                  </a:moveTo>
                  <a:lnTo>
                    <a:pt x="21" y="545"/>
                  </a:lnTo>
                  <a:lnTo>
                    <a:pt x="21" y="139"/>
                  </a:lnTo>
                  <a:lnTo>
                    <a:pt x="139" y="139"/>
                  </a:lnTo>
                  <a:lnTo>
                    <a:pt x="139" y="19"/>
                  </a:lnTo>
                  <a:lnTo>
                    <a:pt x="397" y="19"/>
                  </a:lnTo>
                  <a:lnTo>
                    <a:pt x="397" y="5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33"/>
            <p:cNvSpPr>
              <a:spLocks noChangeArrowheads="1"/>
            </p:cNvSpPr>
            <p:nvPr/>
          </p:nvSpPr>
          <p:spPr bwMode="auto">
            <a:xfrm>
              <a:off x="526981" y="2178050"/>
              <a:ext cx="49212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526981" y="2100263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tangle 35"/>
            <p:cNvSpPr>
              <a:spLocks noChangeArrowheads="1"/>
            </p:cNvSpPr>
            <p:nvPr/>
          </p:nvSpPr>
          <p:spPr bwMode="auto">
            <a:xfrm>
              <a:off x="692081" y="1943100"/>
              <a:ext cx="3270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692081" y="2020888"/>
              <a:ext cx="3270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526981" y="2257425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26981" y="2414588"/>
              <a:ext cx="4921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526981" y="2336800"/>
              <a:ext cx="49212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526981" y="2493963"/>
              <a:ext cx="4921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Rectangle 41"/>
            <p:cNvSpPr>
              <a:spLocks noChangeArrowheads="1"/>
            </p:cNvSpPr>
            <p:nvPr/>
          </p:nvSpPr>
          <p:spPr bwMode="auto">
            <a:xfrm>
              <a:off x="526981" y="2568575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0532430" y="3903997"/>
            <a:ext cx="427445" cy="579812"/>
            <a:chOff x="441256" y="1819275"/>
            <a:chExt cx="663575" cy="900113"/>
          </a:xfrm>
          <a:solidFill>
            <a:srgbClr val="3F3F3F"/>
          </a:solidFill>
        </p:grpSpPr>
        <p:sp>
          <p:nvSpPr>
            <p:cNvPr id="134" name="Freeform 32"/>
            <p:cNvSpPr>
              <a:spLocks noEditPoints="1"/>
            </p:cNvSpPr>
            <p:nvPr/>
          </p:nvSpPr>
          <p:spPr bwMode="auto">
            <a:xfrm>
              <a:off x="441256" y="1819275"/>
              <a:ext cx="663575" cy="900113"/>
            </a:xfrm>
            <a:custGeom>
              <a:avLst/>
              <a:gdLst>
                <a:gd name="T0" fmla="*/ 130 w 418"/>
                <a:gd name="T1" fmla="*/ 0 h 567"/>
                <a:gd name="T2" fmla="*/ 0 w 418"/>
                <a:gd name="T3" fmla="*/ 127 h 567"/>
                <a:gd name="T4" fmla="*/ 0 w 418"/>
                <a:gd name="T5" fmla="*/ 567 h 567"/>
                <a:gd name="T6" fmla="*/ 418 w 418"/>
                <a:gd name="T7" fmla="*/ 567 h 567"/>
                <a:gd name="T8" fmla="*/ 418 w 418"/>
                <a:gd name="T9" fmla="*/ 0 h 567"/>
                <a:gd name="T10" fmla="*/ 130 w 418"/>
                <a:gd name="T11" fmla="*/ 0 h 567"/>
                <a:gd name="T12" fmla="*/ 397 w 418"/>
                <a:gd name="T13" fmla="*/ 545 h 567"/>
                <a:gd name="T14" fmla="*/ 21 w 418"/>
                <a:gd name="T15" fmla="*/ 545 h 567"/>
                <a:gd name="T16" fmla="*/ 21 w 418"/>
                <a:gd name="T17" fmla="*/ 139 h 567"/>
                <a:gd name="T18" fmla="*/ 139 w 418"/>
                <a:gd name="T19" fmla="*/ 139 h 567"/>
                <a:gd name="T20" fmla="*/ 139 w 418"/>
                <a:gd name="T21" fmla="*/ 19 h 567"/>
                <a:gd name="T22" fmla="*/ 397 w 418"/>
                <a:gd name="T23" fmla="*/ 19 h 567"/>
                <a:gd name="T24" fmla="*/ 397 w 418"/>
                <a:gd name="T25" fmla="*/ 545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567">
                  <a:moveTo>
                    <a:pt x="130" y="0"/>
                  </a:moveTo>
                  <a:lnTo>
                    <a:pt x="0" y="127"/>
                  </a:lnTo>
                  <a:lnTo>
                    <a:pt x="0" y="567"/>
                  </a:lnTo>
                  <a:lnTo>
                    <a:pt x="418" y="567"/>
                  </a:lnTo>
                  <a:lnTo>
                    <a:pt x="418" y="0"/>
                  </a:lnTo>
                  <a:lnTo>
                    <a:pt x="130" y="0"/>
                  </a:lnTo>
                  <a:close/>
                  <a:moveTo>
                    <a:pt x="397" y="545"/>
                  </a:moveTo>
                  <a:lnTo>
                    <a:pt x="21" y="545"/>
                  </a:lnTo>
                  <a:lnTo>
                    <a:pt x="21" y="139"/>
                  </a:lnTo>
                  <a:lnTo>
                    <a:pt x="139" y="139"/>
                  </a:lnTo>
                  <a:lnTo>
                    <a:pt x="139" y="19"/>
                  </a:lnTo>
                  <a:lnTo>
                    <a:pt x="397" y="19"/>
                  </a:lnTo>
                  <a:lnTo>
                    <a:pt x="397" y="5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Rectangle 33"/>
            <p:cNvSpPr>
              <a:spLocks noChangeArrowheads="1"/>
            </p:cNvSpPr>
            <p:nvPr/>
          </p:nvSpPr>
          <p:spPr bwMode="auto">
            <a:xfrm>
              <a:off x="526981" y="2178050"/>
              <a:ext cx="49212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Rectangle 34"/>
            <p:cNvSpPr>
              <a:spLocks noChangeArrowheads="1"/>
            </p:cNvSpPr>
            <p:nvPr/>
          </p:nvSpPr>
          <p:spPr bwMode="auto">
            <a:xfrm>
              <a:off x="526981" y="2100263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Rectangle 35"/>
            <p:cNvSpPr>
              <a:spLocks noChangeArrowheads="1"/>
            </p:cNvSpPr>
            <p:nvPr/>
          </p:nvSpPr>
          <p:spPr bwMode="auto">
            <a:xfrm>
              <a:off x="692081" y="1943100"/>
              <a:ext cx="3270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Rectangle 36"/>
            <p:cNvSpPr>
              <a:spLocks noChangeArrowheads="1"/>
            </p:cNvSpPr>
            <p:nvPr/>
          </p:nvSpPr>
          <p:spPr bwMode="auto">
            <a:xfrm>
              <a:off x="692081" y="2020888"/>
              <a:ext cx="3270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Rectangle 37"/>
            <p:cNvSpPr>
              <a:spLocks noChangeArrowheads="1"/>
            </p:cNvSpPr>
            <p:nvPr/>
          </p:nvSpPr>
          <p:spPr bwMode="auto">
            <a:xfrm>
              <a:off x="526981" y="2257425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38"/>
            <p:cNvSpPr>
              <a:spLocks noChangeArrowheads="1"/>
            </p:cNvSpPr>
            <p:nvPr/>
          </p:nvSpPr>
          <p:spPr bwMode="auto">
            <a:xfrm>
              <a:off x="526981" y="2414588"/>
              <a:ext cx="4921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526981" y="2336800"/>
              <a:ext cx="49212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40"/>
            <p:cNvSpPr>
              <a:spLocks noChangeArrowheads="1"/>
            </p:cNvSpPr>
            <p:nvPr/>
          </p:nvSpPr>
          <p:spPr bwMode="auto">
            <a:xfrm>
              <a:off x="526981" y="2493963"/>
              <a:ext cx="4921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41"/>
            <p:cNvSpPr>
              <a:spLocks noChangeArrowheads="1"/>
            </p:cNvSpPr>
            <p:nvPr/>
          </p:nvSpPr>
          <p:spPr bwMode="auto">
            <a:xfrm>
              <a:off x="526981" y="2568575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4" name="Freeform 143"/>
          <p:cNvSpPr>
            <a:spLocks noChangeArrowheads="1"/>
          </p:cNvSpPr>
          <p:nvPr/>
        </p:nvSpPr>
        <p:spPr bwMode="auto">
          <a:xfrm>
            <a:off x="11277659" y="2816013"/>
            <a:ext cx="575175" cy="1103965"/>
          </a:xfrm>
          <a:custGeom>
            <a:avLst/>
            <a:gdLst>
              <a:gd name="T0" fmla="*/ 0 w 1093"/>
              <a:gd name="T1" fmla="*/ 1925 h 2099"/>
              <a:gd name="T2" fmla="*/ 0 w 1093"/>
              <a:gd name="T3" fmla="*/ 1925 h 2099"/>
              <a:gd name="T4" fmla="*/ 173 w 1093"/>
              <a:gd name="T5" fmla="*/ 2098 h 2099"/>
              <a:gd name="T6" fmla="*/ 901 w 1093"/>
              <a:gd name="T7" fmla="*/ 2098 h 2099"/>
              <a:gd name="T8" fmla="*/ 1092 w 1093"/>
              <a:gd name="T9" fmla="*/ 1925 h 2099"/>
              <a:gd name="T10" fmla="*/ 1092 w 1093"/>
              <a:gd name="T11" fmla="*/ 173 h 2099"/>
              <a:gd name="T12" fmla="*/ 901 w 1093"/>
              <a:gd name="T13" fmla="*/ 0 h 2099"/>
              <a:gd name="T14" fmla="*/ 173 w 1093"/>
              <a:gd name="T15" fmla="*/ 0 h 2099"/>
              <a:gd name="T16" fmla="*/ 0 w 1093"/>
              <a:gd name="T17" fmla="*/ 173 h 2099"/>
              <a:gd name="T18" fmla="*/ 0 w 1093"/>
              <a:gd name="T19" fmla="*/ 1040 h 2099"/>
              <a:gd name="T20" fmla="*/ 0 w 1093"/>
              <a:gd name="T21" fmla="*/ 1040 h 2099"/>
              <a:gd name="T22" fmla="*/ 0 w 1093"/>
              <a:gd name="T23" fmla="*/ 1925 h 2099"/>
              <a:gd name="T24" fmla="*/ 537 w 1093"/>
              <a:gd name="T25" fmla="*/ 1994 h 2099"/>
              <a:gd name="T26" fmla="*/ 537 w 1093"/>
              <a:gd name="T27" fmla="*/ 1994 h 2099"/>
              <a:gd name="T28" fmla="*/ 450 w 1093"/>
              <a:gd name="T29" fmla="*/ 1907 h 2099"/>
              <a:gd name="T30" fmla="*/ 537 w 1093"/>
              <a:gd name="T31" fmla="*/ 1804 h 2099"/>
              <a:gd name="T32" fmla="*/ 641 w 1093"/>
              <a:gd name="T33" fmla="*/ 1907 h 2099"/>
              <a:gd name="T34" fmla="*/ 537 w 1093"/>
              <a:gd name="T35" fmla="*/ 1994 h 2099"/>
              <a:gd name="T36" fmla="*/ 69 w 1093"/>
              <a:gd name="T37" fmla="*/ 381 h 2099"/>
              <a:gd name="T38" fmla="*/ 69 w 1093"/>
              <a:gd name="T39" fmla="*/ 381 h 2099"/>
              <a:gd name="T40" fmla="*/ 87 w 1093"/>
              <a:gd name="T41" fmla="*/ 347 h 2099"/>
              <a:gd name="T42" fmla="*/ 1005 w 1093"/>
              <a:gd name="T43" fmla="*/ 347 h 2099"/>
              <a:gd name="T44" fmla="*/ 1005 w 1093"/>
              <a:gd name="T45" fmla="*/ 1734 h 2099"/>
              <a:gd name="T46" fmla="*/ 953 w 1093"/>
              <a:gd name="T47" fmla="*/ 1734 h 2099"/>
              <a:gd name="T48" fmla="*/ 139 w 1093"/>
              <a:gd name="T49" fmla="*/ 1734 h 2099"/>
              <a:gd name="T50" fmla="*/ 69 w 1093"/>
              <a:gd name="T51" fmla="*/ 1682 h 2099"/>
              <a:gd name="T52" fmla="*/ 69 w 1093"/>
              <a:gd name="T53" fmla="*/ 381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93" h="2099">
                <a:moveTo>
                  <a:pt x="0" y="1925"/>
                </a:moveTo>
                <a:lnTo>
                  <a:pt x="0" y="1925"/>
                </a:lnTo>
                <a:cubicBezTo>
                  <a:pt x="0" y="2046"/>
                  <a:pt x="52" y="2098"/>
                  <a:pt x="173" y="2098"/>
                </a:cubicBezTo>
                <a:cubicBezTo>
                  <a:pt x="416" y="2098"/>
                  <a:pt x="658" y="2098"/>
                  <a:pt x="901" y="2098"/>
                </a:cubicBezTo>
                <a:cubicBezTo>
                  <a:pt x="1022" y="2098"/>
                  <a:pt x="1092" y="2046"/>
                  <a:pt x="1092" y="1925"/>
                </a:cubicBezTo>
                <a:cubicBezTo>
                  <a:pt x="1092" y="1335"/>
                  <a:pt x="1092" y="762"/>
                  <a:pt x="1092" y="173"/>
                </a:cubicBezTo>
                <a:cubicBezTo>
                  <a:pt x="1092" y="51"/>
                  <a:pt x="1022" y="0"/>
                  <a:pt x="901" y="0"/>
                </a:cubicBezTo>
                <a:cubicBezTo>
                  <a:pt x="658" y="0"/>
                  <a:pt x="416" y="0"/>
                  <a:pt x="173" y="0"/>
                </a:cubicBezTo>
                <a:cubicBezTo>
                  <a:pt x="52" y="0"/>
                  <a:pt x="0" y="51"/>
                  <a:pt x="0" y="173"/>
                </a:cubicBezTo>
                <a:cubicBezTo>
                  <a:pt x="0" y="468"/>
                  <a:pt x="0" y="762"/>
                  <a:pt x="0" y="1040"/>
                </a:cubicBezTo>
                <a:lnTo>
                  <a:pt x="0" y="1040"/>
                </a:lnTo>
                <a:cubicBezTo>
                  <a:pt x="0" y="1335"/>
                  <a:pt x="0" y="1630"/>
                  <a:pt x="0" y="1925"/>
                </a:cubicBezTo>
                <a:close/>
                <a:moveTo>
                  <a:pt x="537" y="1994"/>
                </a:moveTo>
                <a:lnTo>
                  <a:pt x="537" y="1994"/>
                </a:lnTo>
                <a:cubicBezTo>
                  <a:pt x="485" y="2012"/>
                  <a:pt x="433" y="1960"/>
                  <a:pt x="450" y="1907"/>
                </a:cubicBezTo>
                <a:cubicBezTo>
                  <a:pt x="450" y="1855"/>
                  <a:pt x="485" y="1804"/>
                  <a:pt x="537" y="1804"/>
                </a:cubicBezTo>
                <a:cubicBezTo>
                  <a:pt x="589" y="1804"/>
                  <a:pt x="641" y="1855"/>
                  <a:pt x="641" y="1907"/>
                </a:cubicBezTo>
                <a:cubicBezTo>
                  <a:pt x="641" y="1960"/>
                  <a:pt x="606" y="1994"/>
                  <a:pt x="537" y="1994"/>
                </a:cubicBezTo>
                <a:close/>
                <a:moveTo>
                  <a:pt x="69" y="381"/>
                </a:moveTo>
                <a:lnTo>
                  <a:pt x="69" y="381"/>
                </a:lnTo>
                <a:cubicBezTo>
                  <a:pt x="69" y="381"/>
                  <a:pt x="69" y="364"/>
                  <a:pt x="87" y="347"/>
                </a:cubicBezTo>
                <a:cubicBezTo>
                  <a:pt x="382" y="347"/>
                  <a:pt x="693" y="347"/>
                  <a:pt x="1005" y="347"/>
                </a:cubicBezTo>
                <a:cubicBezTo>
                  <a:pt x="1005" y="814"/>
                  <a:pt x="1005" y="1265"/>
                  <a:pt x="1005" y="1734"/>
                </a:cubicBezTo>
                <a:cubicBezTo>
                  <a:pt x="988" y="1734"/>
                  <a:pt x="971" y="1734"/>
                  <a:pt x="953" y="1734"/>
                </a:cubicBezTo>
                <a:cubicBezTo>
                  <a:pt x="675" y="1734"/>
                  <a:pt x="416" y="1734"/>
                  <a:pt x="139" y="1734"/>
                </a:cubicBezTo>
                <a:cubicBezTo>
                  <a:pt x="104" y="1734"/>
                  <a:pt x="69" y="1734"/>
                  <a:pt x="69" y="1682"/>
                </a:cubicBezTo>
                <a:cubicBezTo>
                  <a:pt x="69" y="1248"/>
                  <a:pt x="69" y="814"/>
                  <a:pt x="69" y="38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imSun" charset="0"/>
              <a:cs typeface="SimSu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11455" y="1396334"/>
            <a:ext cx="3543738" cy="1614208"/>
            <a:chOff x="5911455" y="1396334"/>
            <a:chExt cx="3543738" cy="1614208"/>
          </a:xfrm>
        </p:grpSpPr>
        <p:grpSp>
          <p:nvGrpSpPr>
            <p:cNvPr id="7" name="Group 6"/>
            <p:cNvGrpSpPr/>
            <p:nvPr/>
          </p:nvGrpSpPr>
          <p:grpSpPr>
            <a:xfrm>
              <a:off x="6643726" y="1396334"/>
              <a:ext cx="1905146" cy="1230497"/>
              <a:chOff x="6643726" y="1396334"/>
              <a:chExt cx="1905146" cy="1230497"/>
            </a:xfrm>
          </p:grpSpPr>
          <p:sp>
            <p:nvSpPr>
              <p:cNvPr id="147" name="Freeform 129"/>
              <p:cNvSpPr>
                <a:spLocks noChangeArrowheads="1"/>
              </p:cNvSpPr>
              <p:nvPr/>
            </p:nvSpPr>
            <p:spPr bwMode="auto">
              <a:xfrm>
                <a:off x="8057656" y="2306901"/>
                <a:ext cx="66939" cy="175223"/>
              </a:xfrm>
              <a:custGeom>
                <a:avLst/>
                <a:gdLst>
                  <a:gd name="T0" fmla="*/ 87 w 298"/>
                  <a:gd name="T1" fmla="*/ 0 h 786"/>
                  <a:gd name="T2" fmla="*/ 87 w 298"/>
                  <a:gd name="T3" fmla="*/ 0 h 786"/>
                  <a:gd name="T4" fmla="*/ 105 w 298"/>
                  <a:gd name="T5" fmla="*/ 157 h 786"/>
                  <a:gd name="T6" fmla="*/ 105 w 298"/>
                  <a:gd name="T7" fmla="*/ 489 h 786"/>
                  <a:gd name="T8" fmla="*/ 0 w 298"/>
                  <a:gd name="T9" fmla="*/ 646 h 786"/>
                  <a:gd name="T10" fmla="*/ 140 w 298"/>
                  <a:gd name="T11" fmla="*/ 785 h 786"/>
                  <a:gd name="T12" fmla="*/ 297 w 298"/>
                  <a:gd name="T13" fmla="*/ 646 h 786"/>
                  <a:gd name="T14" fmla="*/ 175 w 298"/>
                  <a:gd name="T15" fmla="*/ 489 h 786"/>
                  <a:gd name="T16" fmla="*/ 175 w 298"/>
                  <a:gd name="T17" fmla="*/ 175 h 786"/>
                  <a:gd name="T18" fmla="*/ 157 w 298"/>
                  <a:gd name="T19" fmla="*/ 35 h 786"/>
                  <a:gd name="T20" fmla="*/ 87 w 298"/>
                  <a:gd name="T21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8" h="786">
                    <a:moveTo>
                      <a:pt x="87" y="0"/>
                    </a:moveTo>
                    <a:lnTo>
                      <a:pt x="87" y="0"/>
                    </a:lnTo>
                    <a:cubicBezTo>
                      <a:pt x="87" y="52"/>
                      <a:pt x="105" y="105"/>
                      <a:pt x="105" y="157"/>
                    </a:cubicBezTo>
                    <a:cubicBezTo>
                      <a:pt x="105" y="280"/>
                      <a:pt x="105" y="401"/>
                      <a:pt x="105" y="489"/>
                    </a:cubicBezTo>
                    <a:cubicBezTo>
                      <a:pt x="35" y="506"/>
                      <a:pt x="0" y="576"/>
                      <a:pt x="0" y="646"/>
                    </a:cubicBezTo>
                    <a:cubicBezTo>
                      <a:pt x="0" y="733"/>
                      <a:pt x="53" y="785"/>
                      <a:pt x="140" y="785"/>
                    </a:cubicBezTo>
                    <a:cubicBezTo>
                      <a:pt x="227" y="785"/>
                      <a:pt x="297" y="733"/>
                      <a:pt x="297" y="646"/>
                    </a:cubicBezTo>
                    <a:cubicBezTo>
                      <a:pt x="297" y="576"/>
                      <a:pt x="245" y="506"/>
                      <a:pt x="175" y="489"/>
                    </a:cubicBezTo>
                    <a:cubicBezTo>
                      <a:pt x="175" y="419"/>
                      <a:pt x="175" y="297"/>
                      <a:pt x="175" y="175"/>
                    </a:cubicBezTo>
                    <a:cubicBezTo>
                      <a:pt x="175" y="122"/>
                      <a:pt x="175" y="70"/>
                      <a:pt x="157" y="35"/>
                    </a:cubicBezTo>
                    <a:cubicBezTo>
                      <a:pt x="140" y="18"/>
                      <a:pt x="105" y="18"/>
                      <a:pt x="87" y="0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130"/>
              <p:cNvSpPr>
                <a:spLocks noChangeArrowheads="1"/>
              </p:cNvSpPr>
              <p:nvPr/>
            </p:nvSpPr>
            <p:spPr bwMode="auto">
              <a:xfrm>
                <a:off x="8136408" y="2322652"/>
                <a:ext cx="128957" cy="304179"/>
              </a:xfrm>
              <a:custGeom>
                <a:avLst/>
                <a:gdLst>
                  <a:gd name="T0" fmla="*/ 576 w 577"/>
                  <a:gd name="T1" fmla="*/ 87 h 1361"/>
                  <a:gd name="T2" fmla="*/ 576 w 577"/>
                  <a:gd name="T3" fmla="*/ 87 h 1361"/>
                  <a:gd name="T4" fmla="*/ 0 w 577"/>
                  <a:gd name="T5" fmla="*/ 0 h 1361"/>
                  <a:gd name="T6" fmla="*/ 0 w 577"/>
                  <a:gd name="T7" fmla="*/ 157 h 1361"/>
                  <a:gd name="T8" fmla="*/ 0 w 577"/>
                  <a:gd name="T9" fmla="*/ 1081 h 1361"/>
                  <a:gd name="T10" fmla="*/ 279 w 577"/>
                  <a:gd name="T11" fmla="*/ 1360 h 1361"/>
                  <a:gd name="T12" fmla="*/ 558 w 577"/>
                  <a:gd name="T13" fmla="*/ 1186 h 1361"/>
                  <a:gd name="T14" fmla="*/ 576 w 577"/>
                  <a:gd name="T15" fmla="*/ 1081 h 1361"/>
                  <a:gd name="T16" fmla="*/ 576 w 577"/>
                  <a:gd name="T17" fmla="*/ 87 h 1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7" h="1361">
                    <a:moveTo>
                      <a:pt x="576" y="87"/>
                    </a:moveTo>
                    <a:lnTo>
                      <a:pt x="576" y="87"/>
                    </a:lnTo>
                    <a:cubicBezTo>
                      <a:pt x="366" y="87"/>
                      <a:pt x="174" y="52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081"/>
                      <a:pt x="0" y="1081"/>
                      <a:pt x="0" y="1081"/>
                    </a:cubicBezTo>
                    <a:cubicBezTo>
                      <a:pt x="0" y="1238"/>
                      <a:pt x="122" y="1360"/>
                      <a:pt x="279" y="1360"/>
                    </a:cubicBezTo>
                    <a:cubicBezTo>
                      <a:pt x="401" y="1360"/>
                      <a:pt x="506" y="1291"/>
                      <a:pt x="558" y="1186"/>
                    </a:cubicBezTo>
                    <a:cubicBezTo>
                      <a:pt x="558" y="1151"/>
                      <a:pt x="576" y="1116"/>
                      <a:pt x="576" y="1081"/>
                    </a:cubicBezTo>
                    <a:lnTo>
                      <a:pt x="576" y="87"/>
                    </a:lnTo>
                  </a:path>
                </a:pathLst>
              </a:cu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Freeform 131"/>
              <p:cNvSpPr>
                <a:spLocks noChangeArrowheads="1"/>
              </p:cNvSpPr>
              <p:nvPr/>
            </p:nvSpPr>
            <p:spPr bwMode="auto">
              <a:xfrm>
                <a:off x="8288006" y="2322652"/>
                <a:ext cx="128957" cy="304179"/>
              </a:xfrm>
              <a:custGeom>
                <a:avLst/>
                <a:gdLst>
                  <a:gd name="T0" fmla="*/ 0 w 577"/>
                  <a:gd name="T1" fmla="*/ 1081 h 1361"/>
                  <a:gd name="T2" fmla="*/ 0 w 577"/>
                  <a:gd name="T3" fmla="*/ 1081 h 1361"/>
                  <a:gd name="T4" fmla="*/ 297 w 577"/>
                  <a:gd name="T5" fmla="*/ 1360 h 1361"/>
                  <a:gd name="T6" fmla="*/ 576 w 577"/>
                  <a:gd name="T7" fmla="*/ 1081 h 1361"/>
                  <a:gd name="T8" fmla="*/ 576 w 577"/>
                  <a:gd name="T9" fmla="*/ 0 h 1361"/>
                  <a:gd name="T10" fmla="*/ 0 w 577"/>
                  <a:gd name="T11" fmla="*/ 87 h 1361"/>
                  <a:gd name="T12" fmla="*/ 0 w 577"/>
                  <a:gd name="T13" fmla="*/ 1081 h 1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7" h="1361">
                    <a:moveTo>
                      <a:pt x="0" y="1081"/>
                    </a:moveTo>
                    <a:lnTo>
                      <a:pt x="0" y="1081"/>
                    </a:lnTo>
                    <a:cubicBezTo>
                      <a:pt x="0" y="1238"/>
                      <a:pt x="123" y="1360"/>
                      <a:pt x="297" y="1360"/>
                    </a:cubicBezTo>
                    <a:cubicBezTo>
                      <a:pt x="454" y="1360"/>
                      <a:pt x="576" y="1238"/>
                      <a:pt x="576" y="1081"/>
                    </a:cubicBezTo>
                    <a:cubicBezTo>
                      <a:pt x="576" y="0"/>
                      <a:pt x="576" y="0"/>
                      <a:pt x="576" y="0"/>
                    </a:cubicBezTo>
                    <a:cubicBezTo>
                      <a:pt x="402" y="52"/>
                      <a:pt x="210" y="87"/>
                      <a:pt x="0" y="87"/>
                    </a:cubicBezTo>
                    <a:lnTo>
                      <a:pt x="0" y="1081"/>
                    </a:lnTo>
                  </a:path>
                </a:pathLst>
              </a:cu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Freeform 132"/>
              <p:cNvSpPr>
                <a:spLocks noChangeArrowheads="1"/>
              </p:cNvSpPr>
              <p:nvPr/>
            </p:nvSpPr>
            <p:spPr bwMode="auto">
              <a:xfrm>
                <a:off x="8003514" y="1661137"/>
                <a:ext cx="545358" cy="670375"/>
              </a:xfrm>
              <a:custGeom>
                <a:avLst/>
                <a:gdLst>
                  <a:gd name="T0" fmla="*/ 227 w 2443"/>
                  <a:gd name="T1" fmla="*/ 1866 h 3001"/>
                  <a:gd name="T2" fmla="*/ 227 w 2443"/>
                  <a:gd name="T3" fmla="*/ 1866 h 3001"/>
                  <a:gd name="T4" fmla="*/ 314 w 2443"/>
                  <a:gd name="T5" fmla="*/ 1884 h 3001"/>
                  <a:gd name="T6" fmla="*/ 523 w 2443"/>
                  <a:gd name="T7" fmla="*/ 575 h 3001"/>
                  <a:gd name="T8" fmla="*/ 576 w 2443"/>
                  <a:gd name="T9" fmla="*/ 575 h 3001"/>
                  <a:gd name="T10" fmla="*/ 331 w 2443"/>
                  <a:gd name="T11" fmla="*/ 2808 h 3001"/>
                  <a:gd name="T12" fmla="*/ 1221 w 2443"/>
                  <a:gd name="T13" fmla="*/ 3000 h 3001"/>
                  <a:gd name="T14" fmla="*/ 2111 w 2443"/>
                  <a:gd name="T15" fmla="*/ 2808 h 3001"/>
                  <a:gd name="T16" fmla="*/ 1866 w 2443"/>
                  <a:gd name="T17" fmla="*/ 575 h 3001"/>
                  <a:gd name="T18" fmla="*/ 1919 w 2443"/>
                  <a:gd name="T19" fmla="*/ 575 h 3001"/>
                  <a:gd name="T20" fmla="*/ 2128 w 2443"/>
                  <a:gd name="T21" fmla="*/ 1884 h 3001"/>
                  <a:gd name="T22" fmla="*/ 2215 w 2443"/>
                  <a:gd name="T23" fmla="*/ 1866 h 3001"/>
                  <a:gd name="T24" fmla="*/ 2442 w 2443"/>
                  <a:gd name="T25" fmla="*/ 1797 h 3001"/>
                  <a:gd name="T26" fmla="*/ 2111 w 2443"/>
                  <a:gd name="T27" fmla="*/ 331 h 3001"/>
                  <a:gd name="T28" fmla="*/ 1849 w 2443"/>
                  <a:gd name="T29" fmla="*/ 52 h 3001"/>
                  <a:gd name="T30" fmla="*/ 1709 w 2443"/>
                  <a:gd name="T31" fmla="*/ 0 h 3001"/>
                  <a:gd name="T32" fmla="*/ 1675 w 2443"/>
                  <a:gd name="T33" fmla="*/ 0 h 3001"/>
                  <a:gd name="T34" fmla="*/ 1517 w 2443"/>
                  <a:gd name="T35" fmla="*/ 0 h 3001"/>
                  <a:gd name="T36" fmla="*/ 1343 w 2443"/>
                  <a:gd name="T37" fmla="*/ 558 h 3001"/>
                  <a:gd name="T38" fmla="*/ 1308 w 2443"/>
                  <a:gd name="T39" fmla="*/ 279 h 3001"/>
                  <a:gd name="T40" fmla="*/ 1221 w 2443"/>
                  <a:gd name="T41" fmla="*/ 296 h 3001"/>
                  <a:gd name="T42" fmla="*/ 1221 w 2443"/>
                  <a:gd name="T43" fmla="*/ 296 h 3001"/>
                  <a:gd name="T44" fmla="*/ 1221 w 2443"/>
                  <a:gd name="T45" fmla="*/ 296 h 3001"/>
                  <a:gd name="T46" fmla="*/ 1134 w 2443"/>
                  <a:gd name="T47" fmla="*/ 279 h 3001"/>
                  <a:gd name="T48" fmla="*/ 1081 w 2443"/>
                  <a:gd name="T49" fmla="*/ 558 h 3001"/>
                  <a:gd name="T50" fmla="*/ 925 w 2443"/>
                  <a:gd name="T51" fmla="*/ 0 h 3001"/>
                  <a:gd name="T52" fmla="*/ 767 w 2443"/>
                  <a:gd name="T53" fmla="*/ 0 h 3001"/>
                  <a:gd name="T54" fmla="*/ 733 w 2443"/>
                  <a:gd name="T55" fmla="*/ 0 h 3001"/>
                  <a:gd name="T56" fmla="*/ 593 w 2443"/>
                  <a:gd name="T57" fmla="*/ 52 h 3001"/>
                  <a:gd name="T58" fmla="*/ 192 w 2443"/>
                  <a:gd name="T59" fmla="*/ 593 h 3001"/>
                  <a:gd name="T60" fmla="*/ 0 w 2443"/>
                  <a:gd name="T61" fmla="*/ 1797 h 3001"/>
                  <a:gd name="T62" fmla="*/ 227 w 2443"/>
                  <a:gd name="T63" fmla="*/ 1866 h 3001"/>
                  <a:gd name="T64" fmla="*/ 977 w 2443"/>
                  <a:gd name="T65" fmla="*/ 2285 h 3001"/>
                  <a:gd name="T66" fmla="*/ 977 w 2443"/>
                  <a:gd name="T67" fmla="*/ 2285 h 3001"/>
                  <a:gd name="T68" fmla="*/ 559 w 2443"/>
                  <a:gd name="T69" fmla="*/ 2232 h 3001"/>
                  <a:gd name="T70" fmla="*/ 576 w 2443"/>
                  <a:gd name="T71" fmla="*/ 2128 h 3001"/>
                  <a:gd name="T72" fmla="*/ 994 w 2443"/>
                  <a:gd name="T73" fmla="*/ 2198 h 3001"/>
                  <a:gd name="T74" fmla="*/ 977 w 2443"/>
                  <a:gd name="T75" fmla="*/ 2285 h 3001"/>
                  <a:gd name="T76" fmla="*/ 1465 w 2443"/>
                  <a:gd name="T77" fmla="*/ 2285 h 3001"/>
                  <a:gd name="T78" fmla="*/ 1465 w 2443"/>
                  <a:gd name="T79" fmla="*/ 2285 h 3001"/>
                  <a:gd name="T80" fmla="*/ 1448 w 2443"/>
                  <a:gd name="T81" fmla="*/ 2198 h 3001"/>
                  <a:gd name="T82" fmla="*/ 1866 w 2443"/>
                  <a:gd name="T83" fmla="*/ 2128 h 3001"/>
                  <a:gd name="T84" fmla="*/ 1884 w 2443"/>
                  <a:gd name="T85" fmla="*/ 2232 h 3001"/>
                  <a:gd name="T86" fmla="*/ 1465 w 2443"/>
                  <a:gd name="T87" fmla="*/ 2285 h 3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43" h="3001">
                    <a:moveTo>
                      <a:pt x="227" y="1866"/>
                    </a:moveTo>
                    <a:lnTo>
                      <a:pt x="227" y="1866"/>
                    </a:lnTo>
                    <a:cubicBezTo>
                      <a:pt x="262" y="1866"/>
                      <a:pt x="297" y="1884"/>
                      <a:pt x="314" y="1884"/>
                    </a:cubicBezTo>
                    <a:cubicBezTo>
                      <a:pt x="401" y="1221"/>
                      <a:pt x="523" y="575"/>
                      <a:pt x="523" y="575"/>
                    </a:cubicBezTo>
                    <a:cubicBezTo>
                      <a:pt x="576" y="575"/>
                      <a:pt x="576" y="575"/>
                      <a:pt x="576" y="575"/>
                    </a:cubicBezTo>
                    <a:cubicBezTo>
                      <a:pt x="523" y="854"/>
                      <a:pt x="331" y="2110"/>
                      <a:pt x="331" y="2808"/>
                    </a:cubicBezTo>
                    <a:cubicBezTo>
                      <a:pt x="541" y="2895"/>
                      <a:pt x="872" y="3000"/>
                      <a:pt x="1221" y="3000"/>
                    </a:cubicBezTo>
                    <a:cubicBezTo>
                      <a:pt x="1570" y="3000"/>
                      <a:pt x="1901" y="2895"/>
                      <a:pt x="2111" y="2808"/>
                    </a:cubicBezTo>
                    <a:cubicBezTo>
                      <a:pt x="2111" y="2110"/>
                      <a:pt x="1919" y="854"/>
                      <a:pt x="1866" y="575"/>
                    </a:cubicBezTo>
                    <a:cubicBezTo>
                      <a:pt x="1919" y="575"/>
                      <a:pt x="1919" y="575"/>
                      <a:pt x="1919" y="575"/>
                    </a:cubicBezTo>
                    <a:cubicBezTo>
                      <a:pt x="1919" y="575"/>
                      <a:pt x="2041" y="1221"/>
                      <a:pt x="2128" y="1884"/>
                    </a:cubicBezTo>
                    <a:cubicBezTo>
                      <a:pt x="2145" y="1884"/>
                      <a:pt x="2180" y="1866"/>
                      <a:pt x="2215" y="1866"/>
                    </a:cubicBezTo>
                    <a:cubicBezTo>
                      <a:pt x="2285" y="1849"/>
                      <a:pt x="2390" y="1831"/>
                      <a:pt x="2442" y="1797"/>
                    </a:cubicBezTo>
                    <a:cubicBezTo>
                      <a:pt x="2407" y="1012"/>
                      <a:pt x="2267" y="575"/>
                      <a:pt x="2111" y="331"/>
                    </a:cubicBezTo>
                    <a:cubicBezTo>
                      <a:pt x="2024" y="192"/>
                      <a:pt x="1936" y="105"/>
                      <a:pt x="1849" y="52"/>
                    </a:cubicBezTo>
                    <a:cubicBezTo>
                      <a:pt x="1796" y="17"/>
                      <a:pt x="1744" y="0"/>
                      <a:pt x="1709" y="0"/>
                    </a:cubicBezTo>
                    <a:cubicBezTo>
                      <a:pt x="1692" y="0"/>
                      <a:pt x="1675" y="0"/>
                      <a:pt x="1675" y="0"/>
                    </a:cubicBezTo>
                    <a:cubicBezTo>
                      <a:pt x="1517" y="0"/>
                      <a:pt x="1517" y="0"/>
                      <a:pt x="1517" y="0"/>
                    </a:cubicBezTo>
                    <a:cubicBezTo>
                      <a:pt x="1517" y="157"/>
                      <a:pt x="1430" y="384"/>
                      <a:pt x="1343" y="558"/>
                    </a:cubicBezTo>
                    <a:cubicBezTo>
                      <a:pt x="1308" y="279"/>
                      <a:pt x="1308" y="279"/>
                      <a:pt x="1308" y="279"/>
                    </a:cubicBezTo>
                    <a:cubicBezTo>
                      <a:pt x="1291" y="296"/>
                      <a:pt x="1256" y="296"/>
                      <a:pt x="1221" y="296"/>
                    </a:cubicBezTo>
                    <a:lnTo>
                      <a:pt x="1221" y="296"/>
                    </a:lnTo>
                    <a:lnTo>
                      <a:pt x="1221" y="296"/>
                    </a:lnTo>
                    <a:cubicBezTo>
                      <a:pt x="1186" y="296"/>
                      <a:pt x="1151" y="296"/>
                      <a:pt x="1134" y="279"/>
                    </a:cubicBezTo>
                    <a:cubicBezTo>
                      <a:pt x="1081" y="558"/>
                      <a:pt x="1081" y="558"/>
                      <a:pt x="1081" y="558"/>
                    </a:cubicBezTo>
                    <a:cubicBezTo>
                      <a:pt x="1012" y="384"/>
                      <a:pt x="925" y="157"/>
                      <a:pt x="925" y="0"/>
                    </a:cubicBezTo>
                    <a:cubicBezTo>
                      <a:pt x="767" y="0"/>
                      <a:pt x="767" y="0"/>
                      <a:pt x="767" y="0"/>
                    </a:cubicBezTo>
                    <a:cubicBezTo>
                      <a:pt x="750" y="0"/>
                      <a:pt x="750" y="0"/>
                      <a:pt x="733" y="0"/>
                    </a:cubicBezTo>
                    <a:cubicBezTo>
                      <a:pt x="698" y="0"/>
                      <a:pt x="646" y="17"/>
                      <a:pt x="593" y="52"/>
                    </a:cubicBezTo>
                    <a:cubicBezTo>
                      <a:pt x="454" y="122"/>
                      <a:pt x="314" y="279"/>
                      <a:pt x="192" y="593"/>
                    </a:cubicBezTo>
                    <a:cubicBezTo>
                      <a:pt x="105" y="854"/>
                      <a:pt x="18" y="1238"/>
                      <a:pt x="0" y="1797"/>
                    </a:cubicBezTo>
                    <a:cubicBezTo>
                      <a:pt x="52" y="1831"/>
                      <a:pt x="157" y="1849"/>
                      <a:pt x="227" y="1866"/>
                    </a:cubicBezTo>
                    <a:close/>
                    <a:moveTo>
                      <a:pt x="977" y="2285"/>
                    </a:moveTo>
                    <a:lnTo>
                      <a:pt x="977" y="2285"/>
                    </a:lnTo>
                    <a:cubicBezTo>
                      <a:pt x="559" y="2232"/>
                      <a:pt x="559" y="2232"/>
                      <a:pt x="559" y="2232"/>
                    </a:cubicBezTo>
                    <a:cubicBezTo>
                      <a:pt x="576" y="2128"/>
                      <a:pt x="576" y="2128"/>
                      <a:pt x="576" y="2128"/>
                    </a:cubicBezTo>
                    <a:cubicBezTo>
                      <a:pt x="994" y="2198"/>
                      <a:pt x="994" y="2198"/>
                      <a:pt x="994" y="2198"/>
                    </a:cubicBezTo>
                    <a:lnTo>
                      <a:pt x="977" y="2285"/>
                    </a:lnTo>
                    <a:close/>
                    <a:moveTo>
                      <a:pt x="1465" y="2285"/>
                    </a:moveTo>
                    <a:lnTo>
                      <a:pt x="1465" y="2285"/>
                    </a:lnTo>
                    <a:cubicBezTo>
                      <a:pt x="1448" y="2198"/>
                      <a:pt x="1448" y="2198"/>
                      <a:pt x="1448" y="2198"/>
                    </a:cubicBezTo>
                    <a:cubicBezTo>
                      <a:pt x="1866" y="2128"/>
                      <a:pt x="1866" y="2128"/>
                      <a:pt x="1866" y="2128"/>
                    </a:cubicBezTo>
                    <a:cubicBezTo>
                      <a:pt x="1884" y="2232"/>
                      <a:pt x="1884" y="2232"/>
                      <a:pt x="1884" y="2232"/>
                    </a:cubicBezTo>
                    <a:lnTo>
                      <a:pt x="1465" y="228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Freeform 133"/>
              <p:cNvSpPr>
                <a:spLocks noChangeArrowheads="1"/>
              </p:cNvSpPr>
              <p:nvPr/>
            </p:nvSpPr>
            <p:spPr bwMode="auto">
              <a:xfrm>
                <a:off x="8478979" y="2073600"/>
                <a:ext cx="69893" cy="97455"/>
              </a:xfrm>
              <a:custGeom>
                <a:avLst/>
                <a:gdLst>
                  <a:gd name="T0" fmla="*/ 139 w 315"/>
                  <a:gd name="T1" fmla="*/ 436 h 437"/>
                  <a:gd name="T2" fmla="*/ 139 w 315"/>
                  <a:gd name="T3" fmla="*/ 436 h 437"/>
                  <a:gd name="T4" fmla="*/ 139 w 315"/>
                  <a:gd name="T5" fmla="*/ 436 h 437"/>
                  <a:gd name="T6" fmla="*/ 314 w 315"/>
                  <a:gd name="T7" fmla="*/ 244 h 437"/>
                  <a:gd name="T8" fmla="*/ 314 w 315"/>
                  <a:gd name="T9" fmla="*/ 0 h 437"/>
                  <a:gd name="T10" fmla="*/ 87 w 315"/>
                  <a:gd name="T11" fmla="*/ 70 h 437"/>
                  <a:gd name="T12" fmla="*/ 0 w 315"/>
                  <a:gd name="T13" fmla="*/ 70 h 437"/>
                  <a:gd name="T14" fmla="*/ 35 w 315"/>
                  <a:gd name="T15" fmla="*/ 401 h 437"/>
                  <a:gd name="T16" fmla="*/ 139 w 315"/>
                  <a:gd name="T17" fmla="*/ 436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437">
                    <a:moveTo>
                      <a:pt x="139" y="436"/>
                    </a:moveTo>
                    <a:lnTo>
                      <a:pt x="139" y="436"/>
                    </a:lnTo>
                    <a:lnTo>
                      <a:pt x="139" y="436"/>
                    </a:lnTo>
                    <a:cubicBezTo>
                      <a:pt x="244" y="436"/>
                      <a:pt x="314" y="349"/>
                      <a:pt x="314" y="244"/>
                    </a:cubicBezTo>
                    <a:cubicBezTo>
                      <a:pt x="314" y="157"/>
                      <a:pt x="314" y="87"/>
                      <a:pt x="314" y="0"/>
                    </a:cubicBezTo>
                    <a:cubicBezTo>
                      <a:pt x="244" y="35"/>
                      <a:pt x="157" y="52"/>
                      <a:pt x="87" y="70"/>
                    </a:cubicBezTo>
                    <a:cubicBezTo>
                      <a:pt x="52" y="70"/>
                      <a:pt x="17" y="70"/>
                      <a:pt x="0" y="70"/>
                    </a:cubicBezTo>
                    <a:cubicBezTo>
                      <a:pt x="17" y="191"/>
                      <a:pt x="17" y="296"/>
                      <a:pt x="35" y="401"/>
                    </a:cubicBezTo>
                    <a:cubicBezTo>
                      <a:pt x="70" y="419"/>
                      <a:pt x="87" y="436"/>
                      <a:pt x="139" y="436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Freeform 134"/>
              <p:cNvSpPr>
                <a:spLocks noChangeArrowheads="1"/>
              </p:cNvSpPr>
              <p:nvPr/>
            </p:nvSpPr>
            <p:spPr bwMode="auto">
              <a:xfrm>
                <a:off x="8244692" y="1661137"/>
                <a:ext cx="63002" cy="51189"/>
              </a:xfrm>
              <a:custGeom>
                <a:avLst/>
                <a:gdLst>
                  <a:gd name="T0" fmla="*/ 262 w 281"/>
                  <a:gd name="T1" fmla="*/ 175 h 228"/>
                  <a:gd name="T2" fmla="*/ 262 w 281"/>
                  <a:gd name="T3" fmla="*/ 175 h 228"/>
                  <a:gd name="T4" fmla="*/ 280 w 281"/>
                  <a:gd name="T5" fmla="*/ 175 h 228"/>
                  <a:gd name="T6" fmla="*/ 227 w 281"/>
                  <a:gd name="T7" fmla="*/ 0 h 228"/>
                  <a:gd name="T8" fmla="*/ 227 w 281"/>
                  <a:gd name="T9" fmla="*/ 0 h 228"/>
                  <a:gd name="T10" fmla="*/ 140 w 281"/>
                  <a:gd name="T11" fmla="*/ 0 h 228"/>
                  <a:gd name="T12" fmla="*/ 53 w 281"/>
                  <a:gd name="T13" fmla="*/ 0 h 228"/>
                  <a:gd name="T14" fmla="*/ 53 w 281"/>
                  <a:gd name="T15" fmla="*/ 0 h 228"/>
                  <a:gd name="T16" fmla="*/ 0 w 281"/>
                  <a:gd name="T17" fmla="*/ 175 h 228"/>
                  <a:gd name="T18" fmla="*/ 18 w 281"/>
                  <a:gd name="T19" fmla="*/ 175 h 228"/>
                  <a:gd name="T20" fmla="*/ 140 w 281"/>
                  <a:gd name="T21" fmla="*/ 227 h 228"/>
                  <a:gd name="T22" fmla="*/ 262 w 281"/>
                  <a:gd name="T23" fmla="*/ 17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228">
                    <a:moveTo>
                      <a:pt x="262" y="175"/>
                    </a:moveTo>
                    <a:lnTo>
                      <a:pt x="262" y="175"/>
                    </a:lnTo>
                    <a:cubicBezTo>
                      <a:pt x="280" y="175"/>
                      <a:pt x="280" y="175"/>
                      <a:pt x="280" y="175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227" y="0"/>
                    </a:lnTo>
                    <a:cubicBezTo>
                      <a:pt x="192" y="0"/>
                      <a:pt x="157" y="0"/>
                      <a:pt x="140" y="0"/>
                    </a:cubicBezTo>
                    <a:cubicBezTo>
                      <a:pt x="105" y="0"/>
                      <a:pt x="88" y="0"/>
                      <a:pt x="53" y="0"/>
                    </a:cubicBezTo>
                    <a:lnTo>
                      <a:pt x="53" y="0"/>
                    </a:lnTo>
                    <a:cubicBezTo>
                      <a:pt x="0" y="175"/>
                      <a:pt x="0" y="175"/>
                      <a:pt x="0" y="175"/>
                    </a:cubicBezTo>
                    <a:cubicBezTo>
                      <a:pt x="18" y="175"/>
                      <a:pt x="18" y="175"/>
                      <a:pt x="18" y="175"/>
                    </a:cubicBezTo>
                    <a:cubicBezTo>
                      <a:pt x="53" y="209"/>
                      <a:pt x="88" y="227"/>
                      <a:pt x="140" y="227"/>
                    </a:cubicBezTo>
                    <a:cubicBezTo>
                      <a:pt x="192" y="227"/>
                      <a:pt x="227" y="209"/>
                      <a:pt x="262" y="175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Freeform 135"/>
              <p:cNvSpPr>
                <a:spLocks noChangeArrowheads="1"/>
              </p:cNvSpPr>
              <p:nvPr/>
            </p:nvSpPr>
            <p:spPr bwMode="auto">
              <a:xfrm>
                <a:off x="8190550" y="1396334"/>
                <a:ext cx="136831" cy="35438"/>
              </a:xfrm>
              <a:custGeom>
                <a:avLst/>
                <a:gdLst>
                  <a:gd name="T0" fmla="*/ 540 w 611"/>
                  <a:gd name="T1" fmla="*/ 157 h 158"/>
                  <a:gd name="T2" fmla="*/ 540 w 611"/>
                  <a:gd name="T3" fmla="*/ 157 h 158"/>
                  <a:gd name="T4" fmla="*/ 610 w 611"/>
                  <a:gd name="T5" fmla="*/ 52 h 158"/>
                  <a:gd name="T6" fmla="*/ 383 w 611"/>
                  <a:gd name="T7" fmla="*/ 0 h 158"/>
                  <a:gd name="T8" fmla="*/ 0 w 611"/>
                  <a:gd name="T9" fmla="*/ 157 h 158"/>
                  <a:gd name="T10" fmla="*/ 540 w 611"/>
                  <a:gd name="T11" fmla="*/ 15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1" h="158">
                    <a:moveTo>
                      <a:pt x="540" y="157"/>
                    </a:moveTo>
                    <a:lnTo>
                      <a:pt x="540" y="157"/>
                    </a:lnTo>
                    <a:cubicBezTo>
                      <a:pt x="540" y="122"/>
                      <a:pt x="575" y="87"/>
                      <a:pt x="610" y="52"/>
                    </a:cubicBezTo>
                    <a:cubicBezTo>
                      <a:pt x="540" y="17"/>
                      <a:pt x="470" y="0"/>
                      <a:pt x="383" y="0"/>
                    </a:cubicBezTo>
                    <a:cubicBezTo>
                      <a:pt x="226" y="0"/>
                      <a:pt x="104" y="70"/>
                      <a:pt x="0" y="157"/>
                    </a:cubicBezTo>
                    <a:lnTo>
                      <a:pt x="540" y="157"/>
                    </a:lnTo>
                  </a:path>
                </a:pathLst>
              </a:cu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Freeform 136"/>
              <p:cNvSpPr>
                <a:spLocks noChangeArrowheads="1"/>
              </p:cNvSpPr>
              <p:nvPr/>
            </p:nvSpPr>
            <p:spPr bwMode="auto">
              <a:xfrm>
                <a:off x="8159050" y="1458351"/>
                <a:ext cx="233302" cy="171285"/>
              </a:xfrm>
              <a:custGeom>
                <a:avLst/>
                <a:gdLst>
                  <a:gd name="T0" fmla="*/ 1046 w 1047"/>
                  <a:gd name="T1" fmla="*/ 244 h 768"/>
                  <a:gd name="T2" fmla="*/ 1046 w 1047"/>
                  <a:gd name="T3" fmla="*/ 244 h 768"/>
                  <a:gd name="T4" fmla="*/ 1011 w 1047"/>
                  <a:gd name="T5" fmla="*/ 52 h 768"/>
                  <a:gd name="T6" fmla="*/ 854 w 1047"/>
                  <a:gd name="T7" fmla="*/ 122 h 768"/>
                  <a:gd name="T8" fmla="*/ 680 w 1047"/>
                  <a:gd name="T9" fmla="*/ 0 h 768"/>
                  <a:gd name="T10" fmla="*/ 69 w 1047"/>
                  <a:gd name="T11" fmla="*/ 0 h 768"/>
                  <a:gd name="T12" fmla="*/ 0 w 1047"/>
                  <a:gd name="T13" fmla="*/ 244 h 768"/>
                  <a:gd name="T14" fmla="*/ 523 w 1047"/>
                  <a:gd name="T15" fmla="*/ 767 h 768"/>
                  <a:gd name="T16" fmla="*/ 1046 w 1047"/>
                  <a:gd name="T17" fmla="*/ 244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7" h="768">
                    <a:moveTo>
                      <a:pt x="1046" y="244"/>
                    </a:moveTo>
                    <a:lnTo>
                      <a:pt x="1046" y="244"/>
                    </a:lnTo>
                    <a:cubicBezTo>
                      <a:pt x="1046" y="175"/>
                      <a:pt x="1029" y="105"/>
                      <a:pt x="1011" y="52"/>
                    </a:cubicBezTo>
                    <a:cubicBezTo>
                      <a:pt x="977" y="87"/>
                      <a:pt x="924" y="122"/>
                      <a:pt x="854" y="122"/>
                    </a:cubicBezTo>
                    <a:cubicBezTo>
                      <a:pt x="785" y="122"/>
                      <a:pt x="715" y="70"/>
                      <a:pt x="68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7" y="70"/>
                      <a:pt x="0" y="157"/>
                      <a:pt x="0" y="244"/>
                    </a:cubicBezTo>
                    <a:cubicBezTo>
                      <a:pt x="0" y="541"/>
                      <a:pt x="227" y="767"/>
                      <a:pt x="523" y="767"/>
                    </a:cubicBezTo>
                    <a:cubicBezTo>
                      <a:pt x="819" y="767"/>
                      <a:pt x="1046" y="541"/>
                      <a:pt x="1046" y="244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Freeform 137"/>
              <p:cNvSpPr>
                <a:spLocks noChangeArrowheads="1"/>
              </p:cNvSpPr>
              <p:nvPr/>
            </p:nvSpPr>
            <p:spPr bwMode="auto">
              <a:xfrm>
                <a:off x="7969060" y="2073600"/>
                <a:ext cx="105331" cy="358321"/>
              </a:xfrm>
              <a:custGeom>
                <a:avLst/>
                <a:gdLst>
                  <a:gd name="T0" fmla="*/ 70 w 472"/>
                  <a:gd name="T1" fmla="*/ 1604 h 1605"/>
                  <a:gd name="T2" fmla="*/ 70 w 472"/>
                  <a:gd name="T3" fmla="*/ 1604 h 1605"/>
                  <a:gd name="T4" fmla="*/ 70 w 472"/>
                  <a:gd name="T5" fmla="*/ 1482 h 1605"/>
                  <a:gd name="T6" fmla="*/ 88 w 472"/>
                  <a:gd name="T7" fmla="*/ 1081 h 1605"/>
                  <a:gd name="T8" fmla="*/ 122 w 472"/>
                  <a:gd name="T9" fmla="*/ 942 h 1605"/>
                  <a:gd name="T10" fmla="*/ 175 w 472"/>
                  <a:gd name="T11" fmla="*/ 889 h 1605"/>
                  <a:gd name="T12" fmla="*/ 227 w 472"/>
                  <a:gd name="T13" fmla="*/ 942 h 1605"/>
                  <a:gd name="T14" fmla="*/ 262 w 472"/>
                  <a:gd name="T15" fmla="*/ 1098 h 1605"/>
                  <a:gd name="T16" fmla="*/ 262 w 472"/>
                  <a:gd name="T17" fmla="*/ 1116 h 1605"/>
                  <a:gd name="T18" fmla="*/ 279 w 472"/>
                  <a:gd name="T19" fmla="*/ 1482 h 1605"/>
                  <a:gd name="T20" fmla="*/ 279 w 472"/>
                  <a:gd name="T21" fmla="*/ 1604 h 1605"/>
                  <a:gd name="T22" fmla="*/ 349 w 472"/>
                  <a:gd name="T23" fmla="*/ 1604 h 1605"/>
                  <a:gd name="T24" fmla="*/ 349 w 472"/>
                  <a:gd name="T25" fmla="*/ 1482 h 1605"/>
                  <a:gd name="T26" fmla="*/ 332 w 472"/>
                  <a:gd name="T27" fmla="*/ 1134 h 1605"/>
                  <a:gd name="T28" fmla="*/ 332 w 472"/>
                  <a:gd name="T29" fmla="*/ 1081 h 1605"/>
                  <a:gd name="T30" fmla="*/ 279 w 472"/>
                  <a:gd name="T31" fmla="*/ 907 h 1605"/>
                  <a:gd name="T32" fmla="*/ 262 w 472"/>
                  <a:gd name="T33" fmla="*/ 872 h 1605"/>
                  <a:gd name="T34" fmla="*/ 209 w 472"/>
                  <a:gd name="T35" fmla="*/ 837 h 1605"/>
                  <a:gd name="T36" fmla="*/ 192 w 472"/>
                  <a:gd name="T37" fmla="*/ 645 h 1605"/>
                  <a:gd name="T38" fmla="*/ 227 w 472"/>
                  <a:gd name="T39" fmla="*/ 436 h 1605"/>
                  <a:gd name="T40" fmla="*/ 244 w 472"/>
                  <a:gd name="T41" fmla="*/ 401 h 1605"/>
                  <a:gd name="T42" fmla="*/ 297 w 472"/>
                  <a:gd name="T43" fmla="*/ 436 h 1605"/>
                  <a:gd name="T44" fmla="*/ 332 w 472"/>
                  <a:gd name="T45" fmla="*/ 436 h 1605"/>
                  <a:gd name="T46" fmla="*/ 332 w 472"/>
                  <a:gd name="T47" fmla="*/ 436 h 1605"/>
                  <a:gd name="T48" fmla="*/ 367 w 472"/>
                  <a:gd name="T49" fmla="*/ 436 h 1605"/>
                  <a:gd name="T50" fmla="*/ 419 w 472"/>
                  <a:gd name="T51" fmla="*/ 575 h 1605"/>
                  <a:gd name="T52" fmla="*/ 436 w 472"/>
                  <a:gd name="T53" fmla="*/ 419 h 1605"/>
                  <a:gd name="T54" fmla="*/ 436 w 472"/>
                  <a:gd name="T55" fmla="*/ 401 h 1605"/>
                  <a:gd name="T56" fmla="*/ 436 w 472"/>
                  <a:gd name="T57" fmla="*/ 401 h 1605"/>
                  <a:gd name="T58" fmla="*/ 471 w 472"/>
                  <a:gd name="T59" fmla="*/ 70 h 1605"/>
                  <a:gd name="T60" fmla="*/ 384 w 472"/>
                  <a:gd name="T61" fmla="*/ 70 h 1605"/>
                  <a:gd name="T62" fmla="*/ 157 w 472"/>
                  <a:gd name="T63" fmla="*/ 0 h 1605"/>
                  <a:gd name="T64" fmla="*/ 157 w 472"/>
                  <a:gd name="T65" fmla="*/ 244 h 1605"/>
                  <a:gd name="T66" fmla="*/ 192 w 472"/>
                  <a:gd name="T67" fmla="*/ 349 h 1605"/>
                  <a:gd name="T68" fmla="*/ 157 w 472"/>
                  <a:gd name="T69" fmla="*/ 419 h 1605"/>
                  <a:gd name="T70" fmla="*/ 122 w 472"/>
                  <a:gd name="T71" fmla="*/ 645 h 1605"/>
                  <a:gd name="T72" fmla="*/ 140 w 472"/>
                  <a:gd name="T73" fmla="*/ 837 h 1605"/>
                  <a:gd name="T74" fmla="*/ 70 w 472"/>
                  <a:gd name="T75" fmla="*/ 907 h 1605"/>
                  <a:gd name="T76" fmla="*/ 0 w 472"/>
                  <a:gd name="T77" fmla="*/ 1482 h 1605"/>
                  <a:gd name="T78" fmla="*/ 0 w 472"/>
                  <a:gd name="T79" fmla="*/ 1604 h 1605"/>
                  <a:gd name="T80" fmla="*/ 70 w 472"/>
                  <a:gd name="T81" fmla="*/ 1604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2" h="1605">
                    <a:moveTo>
                      <a:pt x="70" y="1604"/>
                    </a:moveTo>
                    <a:lnTo>
                      <a:pt x="70" y="1604"/>
                    </a:lnTo>
                    <a:cubicBezTo>
                      <a:pt x="70" y="1569"/>
                      <a:pt x="70" y="1535"/>
                      <a:pt x="70" y="1482"/>
                    </a:cubicBezTo>
                    <a:cubicBezTo>
                      <a:pt x="70" y="1360"/>
                      <a:pt x="70" y="1203"/>
                      <a:pt x="88" y="1081"/>
                    </a:cubicBezTo>
                    <a:cubicBezTo>
                      <a:pt x="88" y="1029"/>
                      <a:pt x="105" y="977"/>
                      <a:pt x="122" y="942"/>
                    </a:cubicBezTo>
                    <a:cubicBezTo>
                      <a:pt x="140" y="907"/>
                      <a:pt x="157" y="889"/>
                      <a:pt x="175" y="889"/>
                    </a:cubicBezTo>
                    <a:cubicBezTo>
                      <a:pt x="192" y="889"/>
                      <a:pt x="209" y="907"/>
                      <a:pt x="227" y="942"/>
                    </a:cubicBezTo>
                    <a:cubicBezTo>
                      <a:pt x="244" y="977"/>
                      <a:pt x="244" y="1029"/>
                      <a:pt x="262" y="1098"/>
                    </a:cubicBezTo>
                    <a:cubicBezTo>
                      <a:pt x="262" y="1098"/>
                      <a:pt x="262" y="1098"/>
                      <a:pt x="262" y="1116"/>
                    </a:cubicBezTo>
                    <a:cubicBezTo>
                      <a:pt x="279" y="1221"/>
                      <a:pt x="279" y="1377"/>
                      <a:pt x="279" y="1482"/>
                    </a:cubicBezTo>
                    <a:cubicBezTo>
                      <a:pt x="279" y="1535"/>
                      <a:pt x="279" y="1569"/>
                      <a:pt x="279" y="1604"/>
                    </a:cubicBezTo>
                    <a:cubicBezTo>
                      <a:pt x="349" y="1604"/>
                      <a:pt x="349" y="1604"/>
                      <a:pt x="349" y="1604"/>
                    </a:cubicBezTo>
                    <a:cubicBezTo>
                      <a:pt x="349" y="1569"/>
                      <a:pt x="349" y="1535"/>
                      <a:pt x="349" y="1482"/>
                    </a:cubicBezTo>
                    <a:cubicBezTo>
                      <a:pt x="349" y="1377"/>
                      <a:pt x="349" y="1256"/>
                      <a:pt x="332" y="1134"/>
                    </a:cubicBezTo>
                    <a:cubicBezTo>
                      <a:pt x="332" y="1116"/>
                      <a:pt x="332" y="1098"/>
                      <a:pt x="332" y="1081"/>
                    </a:cubicBezTo>
                    <a:cubicBezTo>
                      <a:pt x="314" y="1011"/>
                      <a:pt x="297" y="959"/>
                      <a:pt x="279" y="907"/>
                    </a:cubicBezTo>
                    <a:cubicBezTo>
                      <a:pt x="279" y="889"/>
                      <a:pt x="262" y="889"/>
                      <a:pt x="262" y="872"/>
                    </a:cubicBezTo>
                    <a:cubicBezTo>
                      <a:pt x="244" y="854"/>
                      <a:pt x="227" y="837"/>
                      <a:pt x="209" y="837"/>
                    </a:cubicBezTo>
                    <a:cubicBezTo>
                      <a:pt x="192" y="767"/>
                      <a:pt x="192" y="715"/>
                      <a:pt x="192" y="645"/>
                    </a:cubicBezTo>
                    <a:cubicBezTo>
                      <a:pt x="192" y="558"/>
                      <a:pt x="192" y="488"/>
                      <a:pt x="227" y="436"/>
                    </a:cubicBezTo>
                    <a:cubicBezTo>
                      <a:pt x="227" y="419"/>
                      <a:pt x="227" y="419"/>
                      <a:pt x="244" y="401"/>
                    </a:cubicBezTo>
                    <a:cubicBezTo>
                      <a:pt x="262" y="419"/>
                      <a:pt x="279" y="419"/>
                      <a:pt x="297" y="436"/>
                    </a:cubicBezTo>
                    <a:cubicBezTo>
                      <a:pt x="314" y="436"/>
                      <a:pt x="314" y="436"/>
                      <a:pt x="332" y="436"/>
                    </a:cubicBezTo>
                    <a:lnTo>
                      <a:pt x="332" y="436"/>
                    </a:lnTo>
                    <a:cubicBezTo>
                      <a:pt x="349" y="436"/>
                      <a:pt x="349" y="436"/>
                      <a:pt x="367" y="436"/>
                    </a:cubicBezTo>
                    <a:cubicBezTo>
                      <a:pt x="384" y="470"/>
                      <a:pt x="401" y="523"/>
                      <a:pt x="419" y="575"/>
                    </a:cubicBezTo>
                    <a:cubicBezTo>
                      <a:pt x="419" y="523"/>
                      <a:pt x="436" y="470"/>
                      <a:pt x="436" y="419"/>
                    </a:cubicBezTo>
                    <a:cubicBezTo>
                      <a:pt x="436" y="419"/>
                      <a:pt x="436" y="419"/>
                      <a:pt x="436" y="401"/>
                    </a:cubicBezTo>
                    <a:lnTo>
                      <a:pt x="436" y="401"/>
                    </a:lnTo>
                    <a:cubicBezTo>
                      <a:pt x="454" y="296"/>
                      <a:pt x="454" y="191"/>
                      <a:pt x="471" y="70"/>
                    </a:cubicBezTo>
                    <a:cubicBezTo>
                      <a:pt x="436" y="70"/>
                      <a:pt x="419" y="70"/>
                      <a:pt x="384" y="70"/>
                    </a:cubicBezTo>
                    <a:cubicBezTo>
                      <a:pt x="297" y="52"/>
                      <a:pt x="227" y="35"/>
                      <a:pt x="157" y="0"/>
                    </a:cubicBezTo>
                    <a:cubicBezTo>
                      <a:pt x="157" y="87"/>
                      <a:pt x="157" y="157"/>
                      <a:pt x="157" y="244"/>
                    </a:cubicBezTo>
                    <a:cubicBezTo>
                      <a:pt x="157" y="279"/>
                      <a:pt x="157" y="331"/>
                      <a:pt x="192" y="349"/>
                    </a:cubicBezTo>
                    <a:cubicBezTo>
                      <a:pt x="175" y="366"/>
                      <a:pt x="157" y="401"/>
                      <a:pt x="157" y="419"/>
                    </a:cubicBezTo>
                    <a:cubicBezTo>
                      <a:pt x="122" y="470"/>
                      <a:pt x="122" y="558"/>
                      <a:pt x="122" y="645"/>
                    </a:cubicBezTo>
                    <a:cubicBezTo>
                      <a:pt x="122" y="715"/>
                      <a:pt x="122" y="767"/>
                      <a:pt x="140" y="837"/>
                    </a:cubicBezTo>
                    <a:cubicBezTo>
                      <a:pt x="105" y="854"/>
                      <a:pt x="88" y="872"/>
                      <a:pt x="70" y="907"/>
                    </a:cubicBezTo>
                    <a:cubicBezTo>
                      <a:pt x="0" y="1046"/>
                      <a:pt x="0" y="1308"/>
                      <a:pt x="0" y="1482"/>
                    </a:cubicBezTo>
                    <a:cubicBezTo>
                      <a:pt x="0" y="1535"/>
                      <a:pt x="0" y="1569"/>
                      <a:pt x="0" y="1604"/>
                    </a:cubicBezTo>
                    <a:lnTo>
                      <a:pt x="70" y="1604"/>
                    </a:lnTo>
                  </a:path>
                </a:pathLst>
              </a:cu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Freeform 32"/>
              <p:cNvSpPr>
                <a:spLocks noEditPoints="1"/>
              </p:cNvSpPr>
              <p:nvPr/>
            </p:nvSpPr>
            <p:spPr bwMode="auto">
              <a:xfrm>
                <a:off x="6643726" y="1614730"/>
                <a:ext cx="659110" cy="894056"/>
              </a:xfrm>
              <a:custGeom>
                <a:avLst/>
                <a:gdLst>
                  <a:gd name="T0" fmla="*/ 130 w 418"/>
                  <a:gd name="T1" fmla="*/ 0 h 567"/>
                  <a:gd name="T2" fmla="*/ 0 w 418"/>
                  <a:gd name="T3" fmla="*/ 127 h 567"/>
                  <a:gd name="T4" fmla="*/ 0 w 418"/>
                  <a:gd name="T5" fmla="*/ 567 h 567"/>
                  <a:gd name="T6" fmla="*/ 418 w 418"/>
                  <a:gd name="T7" fmla="*/ 567 h 567"/>
                  <a:gd name="T8" fmla="*/ 418 w 418"/>
                  <a:gd name="T9" fmla="*/ 0 h 567"/>
                  <a:gd name="T10" fmla="*/ 130 w 418"/>
                  <a:gd name="T11" fmla="*/ 0 h 567"/>
                  <a:gd name="T12" fmla="*/ 397 w 418"/>
                  <a:gd name="T13" fmla="*/ 545 h 567"/>
                  <a:gd name="T14" fmla="*/ 21 w 418"/>
                  <a:gd name="T15" fmla="*/ 545 h 567"/>
                  <a:gd name="T16" fmla="*/ 21 w 418"/>
                  <a:gd name="T17" fmla="*/ 139 h 567"/>
                  <a:gd name="T18" fmla="*/ 139 w 418"/>
                  <a:gd name="T19" fmla="*/ 139 h 567"/>
                  <a:gd name="T20" fmla="*/ 139 w 418"/>
                  <a:gd name="T21" fmla="*/ 19 h 567"/>
                  <a:gd name="T22" fmla="*/ 397 w 418"/>
                  <a:gd name="T23" fmla="*/ 19 h 567"/>
                  <a:gd name="T24" fmla="*/ 397 w 418"/>
                  <a:gd name="T25" fmla="*/ 54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8" h="567">
                    <a:moveTo>
                      <a:pt x="130" y="0"/>
                    </a:moveTo>
                    <a:lnTo>
                      <a:pt x="0" y="127"/>
                    </a:lnTo>
                    <a:lnTo>
                      <a:pt x="0" y="567"/>
                    </a:lnTo>
                    <a:lnTo>
                      <a:pt x="418" y="567"/>
                    </a:lnTo>
                    <a:lnTo>
                      <a:pt x="418" y="0"/>
                    </a:lnTo>
                    <a:lnTo>
                      <a:pt x="130" y="0"/>
                    </a:lnTo>
                    <a:close/>
                    <a:moveTo>
                      <a:pt x="397" y="545"/>
                    </a:moveTo>
                    <a:lnTo>
                      <a:pt x="21" y="545"/>
                    </a:lnTo>
                    <a:lnTo>
                      <a:pt x="21" y="139"/>
                    </a:lnTo>
                    <a:lnTo>
                      <a:pt x="139" y="139"/>
                    </a:lnTo>
                    <a:lnTo>
                      <a:pt x="139" y="19"/>
                    </a:lnTo>
                    <a:lnTo>
                      <a:pt x="397" y="19"/>
                    </a:lnTo>
                    <a:lnTo>
                      <a:pt x="397" y="54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Rectangle 33"/>
              <p:cNvSpPr>
                <a:spLocks noChangeArrowheads="1"/>
              </p:cNvSpPr>
              <p:nvPr/>
            </p:nvSpPr>
            <p:spPr bwMode="auto">
              <a:xfrm>
                <a:off x="6728874" y="1971092"/>
                <a:ext cx="488814" cy="23653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Rectangle 34"/>
              <p:cNvSpPr>
                <a:spLocks noChangeArrowheads="1"/>
              </p:cNvSpPr>
              <p:nvPr/>
            </p:nvSpPr>
            <p:spPr bwMode="auto">
              <a:xfrm>
                <a:off x="6728874" y="1893828"/>
                <a:ext cx="488814" cy="22075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Rectangle 35"/>
              <p:cNvSpPr>
                <a:spLocks noChangeArrowheads="1"/>
              </p:cNvSpPr>
              <p:nvPr/>
            </p:nvSpPr>
            <p:spPr bwMode="auto">
              <a:xfrm>
                <a:off x="6892863" y="1737723"/>
                <a:ext cx="324825" cy="22075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Rectangle 36"/>
              <p:cNvSpPr>
                <a:spLocks noChangeArrowheads="1"/>
              </p:cNvSpPr>
              <p:nvPr/>
            </p:nvSpPr>
            <p:spPr bwMode="auto">
              <a:xfrm>
                <a:off x="6892863" y="1814987"/>
                <a:ext cx="324825" cy="22075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Rectangle 37"/>
              <p:cNvSpPr>
                <a:spLocks noChangeArrowheads="1"/>
              </p:cNvSpPr>
              <p:nvPr/>
            </p:nvSpPr>
            <p:spPr bwMode="auto">
              <a:xfrm>
                <a:off x="6728874" y="2049933"/>
                <a:ext cx="488814" cy="22075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Rectangle 38"/>
              <p:cNvSpPr>
                <a:spLocks noChangeArrowheads="1"/>
              </p:cNvSpPr>
              <p:nvPr/>
            </p:nvSpPr>
            <p:spPr bwMode="auto">
              <a:xfrm>
                <a:off x="6728874" y="2206038"/>
                <a:ext cx="488814" cy="18922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Rectangle 39"/>
              <p:cNvSpPr>
                <a:spLocks noChangeArrowheads="1"/>
              </p:cNvSpPr>
              <p:nvPr/>
            </p:nvSpPr>
            <p:spPr bwMode="auto">
              <a:xfrm>
                <a:off x="6728874" y="2128773"/>
                <a:ext cx="488814" cy="17345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Rectangle 40"/>
              <p:cNvSpPr>
                <a:spLocks noChangeArrowheads="1"/>
              </p:cNvSpPr>
              <p:nvPr/>
            </p:nvSpPr>
            <p:spPr bwMode="auto">
              <a:xfrm>
                <a:off x="6728874" y="2284879"/>
                <a:ext cx="488814" cy="18922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Rectangle 41"/>
              <p:cNvSpPr>
                <a:spLocks noChangeArrowheads="1"/>
              </p:cNvSpPr>
              <p:nvPr/>
            </p:nvSpPr>
            <p:spPr bwMode="auto">
              <a:xfrm>
                <a:off x="6728874" y="2358989"/>
                <a:ext cx="488814" cy="22075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3" name="TextBox 182"/>
            <p:cNvSpPr txBox="1"/>
            <p:nvPr/>
          </p:nvSpPr>
          <p:spPr bwMode="auto">
            <a:xfrm>
              <a:off x="5911455" y="2665584"/>
              <a:ext cx="3543738" cy="344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Share Medical Documents with Doctors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6643726" y="3261121"/>
            <a:ext cx="659110" cy="894056"/>
            <a:chOff x="441256" y="1819274"/>
            <a:chExt cx="663575" cy="900113"/>
          </a:xfrm>
          <a:solidFill>
            <a:srgbClr val="3F3F3F"/>
          </a:solidFill>
        </p:grpSpPr>
        <p:sp>
          <p:nvSpPr>
            <p:cNvPr id="221" name="Freeform 32"/>
            <p:cNvSpPr>
              <a:spLocks noEditPoints="1"/>
            </p:cNvSpPr>
            <p:nvPr/>
          </p:nvSpPr>
          <p:spPr bwMode="auto">
            <a:xfrm>
              <a:off x="441256" y="1819274"/>
              <a:ext cx="663575" cy="900113"/>
            </a:xfrm>
            <a:custGeom>
              <a:avLst/>
              <a:gdLst>
                <a:gd name="T0" fmla="*/ 130 w 418"/>
                <a:gd name="T1" fmla="*/ 0 h 567"/>
                <a:gd name="T2" fmla="*/ 0 w 418"/>
                <a:gd name="T3" fmla="*/ 127 h 567"/>
                <a:gd name="T4" fmla="*/ 0 w 418"/>
                <a:gd name="T5" fmla="*/ 567 h 567"/>
                <a:gd name="T6" fmla="*/ 418 w 418"/>
                <a:gd name="T7" fmla="*/ 567 h 567"/>
                <a:gd name="T8" fmla="*/ 418 w 418"/>
                <a:gd name="T9" fmla="*/ 0 h 567"/>
                <a:gd name="T10" fmla="*/ 130 w 418"/>
                <a:gd name="T11" fmla="*/ 0 h 567"/>
                <a:gd name="T12" fmla="*/ 397 w 418"/>
                <a:gd name="T13" fmla="*/ 545 h 567"/>
                <a:gd name="T14" fmla="*/ 21 w 418"/>
                <a:gd name="T15" fmla="*/ 545 h 567"/>
                <a:gd name="T16" fmla="*/ 21 w 418"/>
                <a:gd name="T17" fmla="*/ 139 h 567"/>
                <a:gd name="T18" fmla="*/ 139 w 418"/>
                <a:gd name="T19" fmla="*/ 139 h 567"/>
                <a:gd name="T20" fmla="*/ 139 w 418"/>
                <a:gd name="T21" fmla="*/ 19 h 567"/>
                <a:gd name="T22" fmla="*/ 397 w 418"/>
                <a:gd name="T23" fmla="*/ 19 h 567"/>
                <a:gd name="T24" fmla="*/ 397 w 418"/>
                <a:gd name="T25" fmla="*/ 545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567">
                  <a:moveTo>
                    <a:pt x="130" y="0"/>
                  </a:moveTo>
                  <a:lnTo>
                    <a:pt x="0" y="127"/>
                  </a:lnTo>
                  <a:lnTo>
                    <a:pt x="0" y="567"/>
                  </a:lnTo>
                  <a:lnTo>
                    <a:pt x="418" y="567"/>
                  </a:lnTo>
                  <a:lnTo>
                    <a:pt x="418" y="0"/>
                  </a:lnTo>
                  <a:lnTo>
                    <a:pt x="130" y="0"/>
                  </a:lnTo>
                  <a:close/>
                  <a:moveTo>
                    <a:pt x="397" y="545"/>
                  </a:moveTo>
                  <a:lnTo>
                    <a:pt x="21" y="545"/>
                  </a:lnTo>
                  <a:lnTo>
                    <a:pt x="21" y="139"/>
                  </a:lnTo>
                  <a:lnTo>
                    <a:pt x="139" y="139"/>
                  </a:lnTo>
                  <a:lnTo>
                    <a:pt x="139" y="19"/>
                  </a:lnTo>
                  <a:lnTo>
                    <a:pt x="397" y="19"/>
                  </a:lnTo>
                  <a:lnTo>
                    <a:pt x="397" y="5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Rectangle 33"/>
            <p:cNvSpPr>
              <a:spLocks noChangeArrowheads="1"/>
            </p:cNvSpPr>
            <p:nvPr/>
          </p:nvSpPr>
          <p:spPr bwMode="auto">
            <a:xfrm>
              <a:off x="526981" y="2178050"/>
              <a:ext cx="49212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Rectangle 34"/>
            <p:cNvSpPr>
              <a:spLocks noChangeArrowheads="1"/>
            </p:cNvSpPr>
            <p:nvPr/>
          </p:nvSpPr>
          <p:spPr bwMode="auto">
            <a:xfrm>
              <a:off x="526981" y="2100263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Rectangle 35"/>
            <p:cNvSpPr>
              <a:spLocks noChangeArrowheads="1"/>
            </p:cNvSpPr>
            <p:nvPr/>
          </p:nvSpPr>
          <p:spPr bwMode="auto">
            <a:xfrm>
              <a:off x="692081" y="1943100"/>
              <a:ext cx="3270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Rectangle 36"/>
            <p:cNvSpPr>
              <a:spLocks noChangeArrowheads="1"/>
            </p:cNvSpPr>
            <p:nvPr/>
          </p:nvSpPr>
          <p:spPr bwMode="auto">
            <a:xfrm>
              <a:off x="692081" y="2020888"/>
              <a:ext cx="3270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Rectangle 37"/>
            <p:cNvSpPr>
              <a:spLocks noChangeArrowheads="1"/>
            </p:cNvSpPr>
            <p:nvPr/>
          </p:nvSpPr>
          <p:spPr bwMode="auto">
            <a:xfrm>
              <a:off x="526981" y="2257425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Rectangle 38"/>
            <p:cNvSpPr>
              <a:spLocks noChangeArrowheads="1"/>
            </p:cNvSpPr>
            <p:nvPr/>
          </p:nvSpPr>
          <p:spPr bwMode="auto">
            <a:xfrm>
              <a:off x="526981" y="2414588"/>
              <a:ext cx="4921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Rectangle 39"/>
            <p:cNvSpPr>
              <a:spLocks noChangeArrowheads="1"/>
            </p:cNvSpPr>
            <p:nvPr/>
          </p:nvSpPr>
          <p:spPr bwMode="auto">
            <a:xfrm>
              <a:off x="526981" y="2336800"/>
              <a:ext cx="49212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Rectangle 40"/>
            <p:cNvSpPr>
              <a:spLocks noChangeArrowheads="1"/>
            </p:cNvSpPr>
            <p:nvPr/>
          </p:nvSpPr>
          <p:spPr bwMode="auto">
            <a:xfrm>
              <a:off x="526981" y="2493963"/>
              <a:ext cx="4921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Rectangle 41"/>
            <p:cNvSpPr>
              <a:spLocks noChangeArrowheads="1"/>
            </p:cNvSpPr>
            <p:nvPr/>
          </p:nvSpPr>
          <p:spPr bwMode="auto">
            <a:xfrm>
              <a:off x="526981" y="2568575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1" name="TextBox 230"/>
          <p:cNvSpPr txBox="1"/>
          <p:nvPr/>
        </p:nvSpPr>
        <p:spPr bwMode="auto">
          <a:xfrm>
            <a:off x="5911455" y="4311975"/>
            <a:ext cx="3543738" cy="34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Share Immigration Docs with Officials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6643726" y="5111351"/>
            <a:ext cx="659110" cy="894056"/>
            <a:chOff x="441256" y="1819274"/>
            <a:chExt cx="663575" cy="900113"/>
          </a:xfrm>
          <a:solidFill>
            <a:srgbClr val="3F3F3F"/>
          </a:solidFill>
        </p:grpSpPr>
        <p:sp>
          <p:nvSpPr>
            <p:cNvPr id="243" name="Freeform 32"/>
            <p:cNvSpPr>
              <a:spLocks noEditPoints="1"/>
            </p:cNvSpPr>
            <p:nvPr/>
          </p:nvSpPr>
          <p:spPr bwMode="auto">
            <a:xfrm>
              <a:off x="441256" y="1819274"/>
              <a:ext cx="663575" cy="900113"/>
            </a:xfrm>
            <a:custGeom>
              <a:avLst/>
              <a:gdLst>
                <a:gd name="T0" fmla="*/ 130 w 418"/>
                <a:gd name="T1" fmla="*/ 0 h 567"/>
                <a:gd name="T2" fmla="*/ 0 w 418"/>
                <a:gd name="T3" fmla="*/ 127 h 567"/>
                <a:gd name="T4" fmla="*/ 0 w 418"/>
                <a:gd name="T5" fmla="*/ 567 h 567"/>
                <a:gd name="T6" fmla="*/ 418 w 418"/>
                <a:gd name="T7" fmla="*/ 567 h 567"/>
                <a:gd name="T8" fmla="*/ 418 w 418"/>
                <a:gd name="T9" fmla="*/ 0 h 567"/>
                <a:gd name="T10" fmla="*/ 130 w 418"/>
                <a:gd name="T11" fmla="*/ 0 h 567"/>
                <a:gd name="T12" fmla="*/ 397 w 418"/>
                <a:gd name="T13" fmla="*/ 545 h 567"/>
                <a:gd name="T14" fmla="*/ 21 w 418"/>
                <a:gd name="T15" fmla="*/ 545 h 567"/>
                <a:gd name="T16" fmla="*/ 21 w 418"/>
                <a:gd name="T17" fmla="*/ 139 h 567"/>
                <a:gd name="T18" fmla="*/ 139 w 418"/>
                <a:gd name="T19" fmla="*/ 139 h 567"/>
                <a:gd name="T20" fmla="*/ 139 w 418"/>
                <a:gd name="T21" fmla="*/ 19 h 567"/>
                <a:gd name="T22" fmla="*/ 397 w 418"/>
                <a:gd name="T23" fmla="*/ 19 h 567"/>
                <a:gd name="T24" fmla="*/ 397 w 418"/>
                <a:gd name="T25" fmla="*/ 545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567">
                  <a:moveTo>
                    <a:pt x="130" y="0"/>
                  </a:moveTo>
                  <a:lnTo>
                    <a:pt x="0" y="127"/>
                  </a:lnTo>
                  <a:lnTo>
                    <a:pt x="0" y="567"/>
                  </a:lnTo>
                  <a:lnTo>
                    <a:pt x="418" y="567"/>
                  </a:lnTo>
                  <a:lnTo>
                    <a:pt x="418" y="0"/>
                  </a:lnTo>
                  <a:lnTo>
                    <a:pt x="130" y="0"/>
                  </a:lnTo>
                  <a:close/>
                  <a:moveTo>
                    <a:pt x="397" y="545"/>
                  </a:moveTo>
                  <a:lnTo>
                    <a:pt x="21" y="545"/>
                  </a:lnTo>
                  <a:lnTo>
                    <a:pt x="21" y="139"/>
                  </a:lnTo>
                  <a:lnTo>
                    <a:pt x="139" y="139"/>
                  </a:lnTo>
                  <a:lnTo>
                    <a:pt x="139" y="19"/>
                  </a:lnTo>
                  <a:lnTo>
                    <a:pt x="397" y="19"/>
                  </a:lnTo>
                  <a:lnTo>
                    <a:pt x="397" y="5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Rectangle 33"/>
            <p:cNvSpPr>
              <a:spLocks noChangeArrowheads="1"/>
            </p:cNvSpPr>
            <p:nvPr/>
          </p:nvSpPr>
          <p:spPr bwMode="auto">
            <a:xfrm>
              <a:off x="526981" y="2178050"/>
              <a:ext cx="49212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Rectangle 34"/>
            <p:cNvSpPr>
              <a:spLocks noChangeArrowheads="1"/>
            </p:cNvSpPr>
            <p:nvPr/>
          </p:nvSpPr>
          <p:spPr bwMode="auto">
            <a:xfrm>
              <a:off x="526981" y="2100263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Rectangle 35"/>
            <p:cNvSpPr>
              <a:spLocks noChangeArrowheads="1"/>
            </p:cNvSpPr>
            <p:nvPr/>
          </p:nvSpPr>
          <p:spPr bwMode="auto">
            <a:xfrm>
              <a:off x="692081" y="1943100"/>
              <a:ext cx="3270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Rectangle 36"/>
            <p:cNvSpPr>
              <a:spLocks noChangeArrowheads="1"/>
            </p:cNvSpPr>
            <p:nvPr/>
          </p:nvSpPr>
          <p:spPr bwMode="auto">
            <a:xfrm>
              <a:off x="692081" y="2020888"/>
              <a:ext cx="3270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Rectangle 37"/>
            <p:cNvSpPr>
              <a:spLocks noChangeArrowheads="1"/>
            </p:cNvSpPr>
            <p:nvPr/>
          </p:nvSpPr>
          <p:spPr bwMode="auto">
            <a:xfrm>
              <a:off x="526981" y="2257425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Rectangle 38"/>
            <p:cNvSpPr>
              <a:spLocks noChangeArrowheads="1"/>
            </p:cNvSpPr>
            <p:nvPr/>
          </p:nvSpPr>
          <p:spPr bwMode="auto">
            <a:xfrm>
              <a:off x="526981" y="2414588"/>
              <a:ext cx="4921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Rectangle 39"/>
            <p:cNvSpPr>
              <a:spLocks noChangeArrowheads="1"/>
            </p:cNvSpPr>
            <p:nvPr/>
          </p:nvSpPr>
          <p:spPr bwMode="auto">
            <a:xfrm>
              <a:off x="526981" y="2336800"/>
              <a:ext cx="49212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Rectangle 40"/>
            <p:cNvSpPr>
              <a:spLocks noChangeArrowheads="1"/>
            </p:cNvSpPr>
            <p:nvPr/>
          </p:nvSpPr>
          <p:spPr bwMode="auto">
            <a:xfrm>
              <a:off x="526981" y="2493963"/>
              <a:ext cx="4921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Rectangle 41"/>
            <p:cNvSpPr>
              <a:spLocks noChangeArrowheads="1"/>
            </p:cNvSpPr>
            <p:nvPr/>
          </p:nvSpPr>
          <p:spPr bwMode="auto">
            <a:xfrm>
              <a:off x="526981" y="2568575"/>
              <a:ext cx="4921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3" name="TextBox 252"/>
          <p:cNvSpPr txBox="1"/>
          <p:nvPr/>
        </p:nvSpPr>
        <p:spPr bwMode="auto">
          <a:xfrm>
            <a:off x="5911455" y="6162205"/>
            <a:ext cx="3543738" cy="34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Share Work Contracts with Employers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01384" y="3067313"/>
            <a:ext cx="597312" cy="1190074"/>
            <a:chOff x="1835065" y="3075444"/>
            <a:chExt cx="1722414" cy="3431718"/>
          </a:xfrm>
        </p:grpSpPr>
        <p:sp>
          <p:nvSpPr>
            <p:cNvPr id="262" name="Freeform 63"/>
            <p:cNvSpPr>
              <a:spLocks noChangeArrowheads="1"/>
            </p:cNvSpPr>
            <p:nvPr/>
          </p:nvSpPr>
          <p:spPr bwMode="auto">
            <a:xfrm>
              <a:off x="1835065" y="3940583"/>
              <a:ext cx="1722414" cy="2566579"/>
            </a:xfrm>
            <a:custGeom>
              <a:avLst/>
              <a:gdLst>
                <a:gd name="T0" fmla="*/ 1110 w 2896"/>
                <a:gd name="T1" fmla="*/ 4039 h 4318"/>
                <a:gd name="T2" fmla="*/ 1682 w 2896"/>
                <a:gd name="T3" fmla="*/ 4039 h 4318"/>
                <a:gd name="T4" fmla="*/ 1804 w 2896"/>
                <a:gd name="T5" fmla="*/ 1941 h 4318"/>
                <a:gd name="T6" fmla="*/ 2081 w 2896"/>
                <a:gd name="T7" fmla="*/ 4317 h 4318"/>
                <a:gd name="T8" fmla="*/ 2376 w 2896"/>
                <a:gd name="T9" fmla="*/ 1767 h 4318"/>
                <a:gd name="T10" fmla="*/ 2376 w 2896"/>
                <a:gd name="T11" fmla="*/ 555 h 4318"/>
                <a:gd name="T12" fmla="*/ 2532 w 2896"/>
                <a:gd name="T13" fmla="*/ 1594 h 4318"/>
                <a:gd name="T14" fmla="*/ 2688 w 2896"/>
                <a:gd name="T15" fmla="*/ 2218 h 4318"/>
                <a:gd name="T16" fmla="*/ 2878 w 2896"/>
                <a:gd name="T17" fmla="*/ 2045 h 4318"/>
                <a:gd name="T18" fmla="*/ 2636 w 2896"/>
                <a:gd name="T19" fmla="*/ 277 h 4318"/>
                <a:gd name="T20" fmla="*/ 2203 w 2896"/>
                <a:gd name="T21" fmla="*/ 0 h 4318"/>
                <a:gd name="T22" fmla="*/ 2168 w 2896"/>
                <a:gd name="T23" fmla="*/ 0 h 4318"/>
                <a:gd name="T24" fmla="*/ 2029 w 2896"/>
                <a:gd name="T25" fmla="*/ 416 h 4318"/>
                <a:gd name="T26" fmla="*/ 1925 w 2896"/>
                <a:gd name="T27" fmla="*/ 0 h 4318"/>
                <a:gd name="T28" fmla="*/ 1682 w 2896"/>
                <a:gd name="T29" fmla="*/ 156 h 4318"/>
                <a:gd name="T30" fmla="*/ 1405 w 2896"/>
                <a:gd name="T31" fmla="*/ 0 h 4318"/>
                <a:gd name="T32" fmla="*/ 1318 w 2896"/>
                <a:gd name="T33" fmla="*/ 0 h 4318"/>
                <a:gd name="T34" fmla="*/ 1301 w 2896"/>
                <a:gd name="T35" fmla="*/ 0 h 4318"/>
                <a:gd name="T36" fmla="*/ 989 w 2896"/>
                <a:gd name="T37" fmla="*/ 139 h 4318"/>
                <a:gd name="T38" fmla="*/ 607 w 2896"/>
                <a:gd name="T39" fmla="*/ 1075 h 4318"/>
                <a:gd name="T40" fmla="*/ 607 w 2896"/>
                <a:gd name="T41" fmla="*/ 2028 h 4318"/>
                <a:gd name="T42" fmla="*/ 503 w 2896"/>
                <a:gd name="T43" fmla="*/ 2184 h 4318"/>
                <a:gd name="T44" fmla="*/ 538 w 2896"/>
                <a:gd name="T45" fmla="*/ 2270 h 4318"/>
                <a:gd name="T46" fmla="*/ 35 w 2896"/>
                <a:gd name="T47" fmla="*/ 3155 h 4318"/>
                <a:gd name="T48" fmla="*/ 590 w 2896"/>
                <a:gd name="T49" fmla="*/ 2305 h 4318"/>
                <a:gd name="T50" fmla="*/ 868 w 2896"/>
                <a:gd name="T51" fmla="*/ 2409 h 4318"/>
                <a:gd name="T52" fmla="*/ 1110 w 2896"/>
                <a:gd name="T53" fmla="*/ 2010 h 4318"/>
                <a:gd name="T54" fmla="*/ 1752 w 2896"/>
                <a:gd name="T55" fmla="*/ 572 h 4318"/>
                <a:gd name="T56" fmla="*/ 1804 w 2896"/>
                <a:gd name="T57" fmla="*/ 641 h 4318"/>
                <a:gd name="T58" fmla="*/ 1682 w 2896"/>
                <a:gd name="T59" fmla="*/ 641 h 4318"/>
                <a:gd name="T60" fmla="*/ 1752 w 2896"/>
                <a:gd name="T61" fmla="*/ 988 h 4318"/>
                <a:gd name="T62" fmla="*/ 1804 w 2896"/>
                <a:gd name="T63" fmla="*/ 1040 h 4318"/>
                <a:gd name="T64" fmla="*/ 1682 w 2896"/>
                <a:gd name="T65" fmla="*/ 1040 h 4318"/>
                <a:gd name="T66" fmla="*/ 1752 w 2896"/>
                <a:gd name="T67" fmla="*/ 1386 h 4318"/>
                <a:gd name="T68" fmla="*/ 1804 w 2896"/>
                <a:gd name="T69" fmla="*/ 1455 h 4318"/>
                <a:gd name="T70" fmla="*/ 1682 w 2896"/>
                <a:gd name="T71" fmla="*/ 1455 h 4318"/>
                <a:gd name="T72" fmla="*/ 868 w 2896"/>
                <a:gd name="T73" fmla="*/ 2288 h 4318"/>
                <a:gd name="T74" fmla="*/ 798 w 2896"/>
                <a:gd name="T75" fmla="*/ 2288 h 4318"/>
                <a:gd name="T76" fmla="*/ 607 w 2896"/>
                <a:gd name="T77" fmla="*/ 2114 h 4318"/>
                <a:gd name="T78" fmla="*/ 711 w 2896"/>
                <a:gd name="T79" fmla="*/ 2062 h 4318"/>
                <a:gd name="T80" fmla="*/ 902 w 2896"/>
                <a:gd name="T81" fmla="*/ 2236 h 4318"/>
                <a:gd name="T82" fmla="*/ 954 w 2896"/>
                <a:gd name="T83" fmla="*/ 1733 h 4318"/>
                <a:gd name="T84" fmla="*/ 954 w 2896"/>
                <a:gd name="T85" fmla="*/ 1594 h 4318"/>
                <a:gd name="T86" fmla="*/ 1110 w 2896"/>
                <a:gd name="T87" fmla="*/ 1334 h 4318"/>
                <a:gd name="T88" fmla="*/ 1110 w 2896"/>
                <a:gd name="T89" fmla="*/ 1837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6" h="4318">
                  <a:moveTo>
                    <a:pt x="1110" y="4039"/>
                  </a:moveTo>
                  <a:lnTo>
                    <a:pt x="1110" y="4039"/>
                  </a:lnTo>
                  <a:cubicBezTo>
                    <a:pt x="1110" y="4195"/>
                    <a:pt x="1249" y="4317"/>
                    <a:pt x="1405" y="4317"/>
                  </a:cubicBezTo>
                  <a:cubicBezTo>
                    <a:pt x="1561" y="4317"/>
                    <a:pt x="1682" y="4195"/>
                    <a:pt x="1682" y="4039"/>
                  </a:cubicBezTo>
                  <a:cubicBezTo>
                    <a:pt x="1682" y="1941"/>
                    <a:pt x="1682" y="1941"/>
                    <a:pt x="1682" y="1941"/>
                  </a:cubicBezTo>
                  <a:cubicBezTo>
                    <a:pt x="1804" y="1941"/>
                    <a:pt x="1804" y="1941"/>
                    <a:pt x="1804" y="1941"/>
                  </a:cubicBezTo>
                  <a:cubicBezTo>
                    <a:pt x="1804" y="4039"/>
                    <a:pt x="1804" y="4039"/>
                    <a:pt x="1804" y="4039"/>
                  </a:cubicBezTo>
                  <a:cubicBezTo>
                    <a:pt x="1804" y="4195"/>
                    <a:pt x="1925" y="4317"/>
                    <a:pt x="2081" y="4317"/>
                  </a:cubicBezTo>
                  <a:cubicBezTo>
                    <a:pt x="2237" y="4317"/>
                    <a:pt x="2376" y="4195"/>
                    <a:pt x="2376" y="4039"/>
                  </a:cubicBezTo>
                  <a:cubicBezTo>
                    <a:pt x="2376" y="1767"/>
                    <a:pt x="2376" y="1767"/>
                    <a:pt x="2376" y="1767"/>
                  </a:cubicBezTo>
                  <a:cubicBezTo>
                    <a:pt x="2376" y="1334"/>
                    <a:pt x="2376" y="1334"/>
                    <a:pt x="2376" y="1334"/>
                  </a:cubicBezTo>
                  <a:cubicBezTo>
                    <a:pt x="2376" y="555"/>
                    <a:pt x="2376" y="555"/>
                    <a:pt x="2376" y="555"/>
                  </a:cubicBezTo>
                  <a:cubicBezTo>
                    <a:pt x="2376" y="589"/>
                    <a:pt x="2394" y="624"/>
                    <a:pt x="2411" y="659"/>
                  </a:cubicBezTo>
                  <a:cubicBezTo>
                    <a:pt x="2480" y="849"/>
                    <a:pt x="2532" y="1144"/>
                    <a:pt x="2532" y="1594"/>
                  </a:cubicBezTo>
                  <a:cubicBezTo>
                    <a:pt x="2532" y="1733"/>
                    <a:pt x="2532" y="1872"/>
                    <a:pt x="2515" y="2028"/>
                  </a:cubicBezTo>
                  <a:cubicBezTo>
                    <a:pt x="2515" y="2114"/>
                    <a:pt x="2584" y="2218"/>
                    <a:pt x="2688" y="2218"/>
                  </a:cubicBezTo>
                  <a:lnTo>
                    <a:pt x="2705" y="2218"/>
                  </a:lnTo>
                  <a:cubicBezTo>
                    <a:pt x="2792" y="2218"/>
                    <a:pt x="2878" y="2131"/>
                    <a:pt x="2878" y="2045"/>
                  </a:cubicBezTo>
                  <a:cubicBezTo>
                    <a:pt x="2895" y="1889"/>
                    <a:pt x="2895" y="1733"/>
                    <a:pt x="2895" y="1594"/>
                  </a:cubicBezTo>
                  <a:cubicBezTo>
                    <a:pt x="2895" y="901"/>
                    <a:pt x="2792" y="520"/>
                    <a:pt x="2636" y="277"/>
                  </a:cubicBezTo>
                  <a:cubicBezTo>
                    <a:pt x="2567" y="173"/>
                    <a:pt x="2463" y="86"/>
                    <a:pt x="2394" y="51"/>
                  </a:cubicBezTo>
                  <a:cubicBezTo>
                    <a:pt x="2306" y="17"/>
                    <a:pt x="2237" y="0"/>
                    <a:pt x="2203" y="0"/>
                  </a:cubicBezTo>
                  <a:cubicBezTo>
                    <a:pt x="2185" y="0"/>
                    <a:pt x="2168" y="0"/>
                    <a:pt x="2168" y="0"/>
                  </a:cubicBezTo>
                  <a:lnTo>
                    <a:pt x="2168" y="0"/>
                  </a:lnTo>
                  <a:cubicBezTo>
                    <a:pt x="2081" y="0"/>
                    <a:pt x="2081" y="0"/>
                    <a:pt x="2081" y="0"/>
                  </a:cubicBezTo>
                  <a:cubicBezTo>
                    <a:pt x="2029" y="416"/>
                    <a:pt x="2029" y="416"/>
                    <a:pt x="2029" y="416"/>
                  </a:cubicBezTo>
                  <a:cubicBezTo>
                    <a:pt x="1804" y="156"/>
                    <a:pt x="1804" y="156"/>
                    <a:pt x="1804" y="156"/>
                  </a:cubicBezTo>
                  <a:cubicBezTo>
                    <a:pt x="1925" y="0"/>
                    <a:pt x="1925" y="0"/>
                    <a:pt x="1925" y="0"/>
                  </a:cubicBezTo>
                  <a:cubicBezTo>
                    <a:pt x="1561" y="0"/>
                    <a:pt x="1561" y="0"/>
                    <a:pt x="1561" y="0"/>
                  </a:cubicBezTo>
                  <a:cubicBezTo>
                    <a:pt x="1682" y="156"/>
                    <a:pt x="1682" y="156"/>
                    <a:pt x="1682" y="156"/>
                  </a:cubicBezTo>
                  <a:cubicBezTo>
                    <a:pt x="1457" y="416"/>
                    <a:pt x="1457" y="416"/>
                    <a:pt x="1457" y="416"/>
                  </a:cubicBezTo>
                  <a:cubicBezTo>
                    <a:pt x="1405" y="0"/>
                    <a:pt x="1405" y="0"/>
                    <a:pt x="1405" y="0"/>
                  </a:cubicBezTo>
                  <a:cubicBezTo>
                    <a:pt x="1335" y="0"/>
                    <a:pt x="1335" y="0"/>
                    <a:pt x="1335" y="0"/>
                  </a:cubicBezTo>
                  <a:cubicBezTo>
                    <a:pt x="1335" y="0"/>
                    <a:pt x="1335" y="0"/>
                    <a:pt x="1318" y="0"/>
                  </a:cubicBezTo>
                  <a:lnTo>
                    <a:pt x="1318" y="0"/>
                  </a:lnTo>
                  <a:lnTo>
                    <a:pt x="1301" y="0"/>
                  </a:lnTo>
                  <a:cubicBezTo>
                    <a:pt x="1249" y="0"/>
                    <a:pt x="1179" y="17"/>
                    <a:pt x="1093" y="51"/>
                  </a:cubicBezTo>
                  <a:cubicBezTo>
                    <a:pt x="1058" y="69"/>
                    <a:pt x="1024" y="104"/>
                    <a:pt x="989" y="139"/>
                  </a:cubicBezTo>
                  <a:cubicBezTo>
                    <a:pt x="902" y="208"/>
                    <a:pt x="815" y="329"/>
                    <a:pt x="746" y="485"/>
                  </a:cubicBezTo>
                  <a:cubicBezTo>
                    <a:pt x="694" y="641"/>
                    <a:pt x="642" y="832"/>
                    <a:pt x="607" y="1075"/>
                  </a:cubicBezTo>
                  <a:cubicBezTo>
                    <a:pt x="590" y="1231"/>
                    <a:pt x="590" y="1403"/>
                    <a:pt x="590" y="1594"/>
                  </a:cubicBezTo>
                  <a:cubicBezTo>
                    <a:pt x="590" y="1733"/>
                    <a:pt x="590" y="1872"/>
                    <a:pt x="607" y="2028"/>
                  </a:cubicBezTo>
                  <a:cubicBezTo>
                    <a:pt x="555" y="2080"/>
                    <a:pt x="555" y="2080"/>
                    <a:pt x="555" y="2080"/>
                  </a:cubicBezTo>
                  <a:cubicBezTo>
                    <a:pt x="503" y="2184"/>
                    <a:pt x="503" y="2184"/>
                    <a:pt x="503" y="2184"/>
                  </a:cubicBezTo>
                  <a:cubicBezTo>
                    <a:pt x="486" y="2218"/>
                    <a:pt x="486" y="2236"/>
                    <a:pt x="521" y="2253"/>
                  </a:cubicBezTo>
                  <a:cubicBezTo>
                    <a:pt x="538" y="2270"/>
                    <a:pt x="538" y="2270"/>
                    <a:pt x="538" y="2270"/>
                  </a:cubicBezTo>
                  <a:cubicBezTo>
                    <a:pt x="18" y="3102"/>
                    <a:pt x="18" y="3102"/>
                    <a:pt x="18" y="3102"/>
                  </a:cubicBezTo>
                  <a:cubicBezTo>
                    <a:pt x="0" y="3120"/>
                    <a:pt x="18" y="3137"/>
                    <a:pt x="35" y="3155"/>
                  </a:cubicBezTo>
                  <a:cubicBezTo>
                    <a:pt x="35" y="3155"/>
                    <a:pt x="70" y="3155"/>
                    <a:pt x="70" y="3137"/>
                  </a:cubicBezTo>
                  <a:cubicBezTo>
                    <a:pt x="590" y="2305"/>
                    <a:pt x="590" y="2305"/>
                    <a:pt x="590" y="2305"/>
                  </a:cubicBezTo>
                  <a:cubicBezTo>
                    <a:pt x="798" y="2427"/>
                    <a:pt x="798" y="2427"/>
                    <a:pt x="798" y="2427"/>
                  </a:cubicBezTo>
                  <a:cubicBezTo>
                    <a:pt x="815" y="2444"/>
                    <a:pt x="850" y="2444"/>
                    <a:pt x="868" y="2409"/>
                  </a:cubicBezTo>
                  <a:cubicBezTo>
                    <a:pt x="971" y="2236"/>
                    <a:pt x="971" y="2236"/>
                    <a:pt x="971" y="2236"/>
                  </a:cubicBezTo>
                  <a:cubicBezTo>
                    <a:pt x="1110" y="2010"/>
                    <a:pt x="1110" y="2010"/>
                    <a:pt x="1110" y="2010"/>
                  </a:cubicBezTo>
                  <a:lnTo>
                    <a:pt x="1110" y="4039"/>
                  </a:lnTo>
                  <a:close/>
                  <a:moveTo>
                    <a:pt x="1752" y="572"/>
                  </a:moveTo>
                  <a:lnTo>
                    <a:pt x="1752" y="572"/>
                  </a:lnTo>
                  <a:cubicBezTo>
                    <a:pt x="1787" y="572"/>
                    <a:pt x="1804" y="606"/>
                    <a:pt x="1804" y="641"/>
                  </a:cubicBezTo>
                  <a:cubicBezTo>
                    <a:pt x="1804" y="676"/>
                    <a:pt x="1787" y="711"/>
                    <a:pt x="1752" y="711"/>
                  </a:cubicBezTo>
                  <a:cubicBezTo>
                    <a:pt x="1717" y="711"/>
                    <a:pt x="1682" y="676"/>
                    <a:pt x="1682" y="641"/>
                  </a:cubicBezTo>
                  <a:cubicBezTo>
                    <a:pt x="1682" y="606"/>
                    <a:pt x="1717" y="572"/>
                    <a:pt x="1752" y="572"/>
                  </a:cubicBezTo>
                  <a:close/>
                  <a:moveTo>
                    <a:pt x="1752" y="988"/>
                  </a:moveTo>
                  <a:lnTo>
                    <a:pt x="1752" y="988"/>
                  </a:lnTo>
                  <a:cubicBezTo>
                    <a:pt x="1787" y="988"/>
                    <a:pt x="1804" y="1005"/>
                    <a:pt x="1804" y="1040"/>
                  </a:cubicBezTo>
                  <a:cubicBezTo>
                    <a:pt x="1804" y="1075"/>
                    <a:pt x="1787" y="1110"/>
                    <a:pt x="1752" y="1110"/>
                  </a:cubicBezTo>
                  <a:cubicBezTo>
                    <a:pt x="1717" y="1110"/>
                    <a:pt x="1682" y="1075"/>
                    <a:pt x="1682" y="1040"/>
                  </a:cubicBezTo>
                  <a:cubicBezTo>
                    <a:pt x="1682" y="1005"/>
                    <a:pt x="1717" y="988"/>
                    <a:pt x="1752" y="988"/>
                  </a:cubicBezTo>
                  <a:close/>
                  <a:moveTo>
                    <a:pt x="1752" y="1386"/>
                  </a:moveTo>
                  <a:lnTo>
                    <a:pt x="1752" y="1386"/>
                  </a:lnTo>
                  <a:cubicBezTo>
                    <a:pt x="1787" y="1386"/>
                    <a:pt x="1804" y="1421"/>
                    <a:pt x="1804" y="1455"/>
                  </a:cubicBezTo>
                  <a:cubicBezTo>
                    <a:pt x="1804" y="1490"/>
                    <a:pt x="1787" y="1525"/>
                    <a:pt x="1752" y="1525"/>
                  </a:cubicBezTo>
                  <a:cubicBezTo>
                    <a:pt x="1717" y="1525"/>
                    <a:pt x="1682" y="1490"/>
                    <a:pt x="1682" y="1455"/>
                  </a:cubicBezTo>
                  <a:cubicBezTo>
                    <a:pt x="1682" y="1421"/>
                    <a:pt x="1717" y="1386"/>
                    <a:pt x="1752" y="1386"/>
                  </a:cubicBezTo>
                  <a:close/>
                  <a:moveTo>
                    <a:pt x="868" y="2288"/>
                  </a:moveTo>
                  <a:lnTo>
                    <a:pt x="868" y="2288"/>
                  </a:lnTo>
                  <a:cubicBezTo>
                    <a:pt x="868" y="2305"/>
                    <a:pt x="833" y="2305"/>
                    <a:pt x="798" y="2288"/>
                  </a:cubicBezTo>
                  <a:cubicBezTo>
                    <a:pt x="625" y="2184"/>
                    <a:pt x="625" y="2184"/>
                    <a:pt x="625" y="2184"/>
                  </a:cubicBezTo>
                  <a:cubicBezTo>
                    <a:pt x="607" y="2166"/>
                    <a:pt x="607" y="2149"/>
                    <a:pt x="607" y="2114"/>
                  </a:cubicBezTo>
                  <a:cubicBezTo>
                    <a:pt x="642" y="2080"/>
                    <a:pt x="642" y="2080"/>
                    <a:pt x="642" y="2080"/>
                  </a:cubicBezTo>
                  <a:cubicBezTo>
                    <a:pt x="660" y="2062"/>
                    <a:pt x="694" y="2045"/>
                    <a:pt x="711" y="2062"/>
                  </a:cubicBezTo>
                  <a:cubicBezTo>
                    <a:pt x="885" y="2166"/>
                    <a:pt x="885" y="2166"/>
                    <a:pt x="885" y="2166"/>
                  </a:cubicBezTo>
                  <a:cubicBezTo>
                    <a:pt x="902" y="2184"/>
                    <a:pt x="919" y="2218"/>
                    <a:pt x="902" y="2236"/>
                  </a:cubicBezTo>
                  <a:lnTo>
                    <a:pt x="868" y="2288"/>
                  </a:lnTo>
                  <a:close/>
                  <a:moveTo>
                    <a:pt x="954" y="1733"/>
                  </a:moveTo>
                  <a:lnTo>
                    <a:pt x="954" y="1733"/>
                  </a:lnTo>
                  <a:cubicBezTo>
                    <a:pt x="954" y="1681"/>
                    <a:pt x="954" y="1646"/>
                    <a:pt x="954" y="1594"/>
                  </a:cubicBezTo>
                  <a:cubicBezTo>
                    <a:pt x="954" y="1040"/>
                    <a:pt x="1041" y="728"/>
                    <a:pt x="1110" y="555"/>
                  </a:cubicBezTo>
                  <a:cubicBezTo>
                    <a:pt x="1110" y="1334"/>
                    <a:pt x="1110" y="1334"/>
                    <a:pt x="1110" y="1334"/>
                  </a:cubicBezTo>
                  <a:cubicBezTo>
                    <a:pt x="1110" y="1767"/>
                    <a:pt x="1110" y="1767"/>
                    <a:pt x="1110" y="1767"/>
                  </a:cubicBezTo>
                  <a:cubicBezTo>
                    <a:pt x="1110" y="1837"/>
                    <a:pt x="1110" y="1837"/>
                    <a:pt x="1110" y="1837"/>
                  </a:cubicBezTo>
                  <a:lnTo>
                    <a:pt x="954" y="173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64"/>
            <p:cNvSpPr>
              <a:spLocks noChangeArrowheads="1"/>
            </p:cNvSpPr>
            <p:nvPr/>
          </p:nvSpPr>
          <p:spPr bwMode="auto">
            <a:xfrm>
              <a:off x="2453772" y="3075444"/>
              <a:ext cx="836303" cy="804843"/>
            </a:xfrm>
            <a:custGeom>
              <a:avLst/>
              <a:gdLst>
                <a:gd name="T0" fmla="*/ 1231 w 1405"/>
                <a:gd name="T1" fmla="*/ 833 h 1354"/>
                <a:gd name="T2" fmla="*/ 1231 w 1405"/>
                <a:gd name="T3" fmla="*/ 833 h 1354"/>
                <a:gd name="T4" fmla="*/ 1196 w 1405"/>
                <a:gd name="T5" fmla="*/ 642 h 1354"/>
                <a:gd name="T6" fmla="*/ 1214 w 1405"/>
                <a:gd name="T7" fmla="*/ 607 h 1354"/>
                <a:gd name="T8" fmla="*/ 1335 w 1405"/>
                <a:gd name="T9" fmla="*/ 572 h 1354"/>
                <a:gd name="T10" fmla="*/ 711 w 1405"/>
                <a:gd name="T11" fmla="*/ 0 h 1354"/>
                <a:gd name="T12" fmla="*/ 69 w 1405"/>
                <a:gd name="T13" fmla="*/ 572 h 1354"/>
                <a:gd name="T14" fmla="*/ 191 w 1405"/>
                <a:gd name="T15" fmla="*/ 607 h 1354"/>
                <a:gd name="T16" fmla="*/ 225 w 1405"/>
                <a:gd name="T17" fmla="*/ 642 h 1354"/>
                <a:gd name="T18" fmla="*/ 191 w 1405"/>
                <a:gd name="T19" fmla="*/ 833 h 1354"/>
                <a:gd name="T20" fmla="*/ 711 w 1405"/>
                <a:gd name="T21" fmla="*/ 1353 h 1354"/>
                <a:gd name="T22" fmla="*/ 1231 w 1405"/>
                <a:gd name="T23" fmla="*/ 833 h 1354"/>
                <a:gd name="T24" fmla="*/ 711 w 1405"/>
                <a:gd name="T25" fmla="*/ 104 h 1354"/>
                <a:gd name="T26" fmla="*/ 711 w 1405"/>
                <a:gd name="T27" fmla="*/ 104 h 1354"/>
                <a:gd name="T28" fmla="*/ 815 w 1405"/>
                <a:gd name="T29" fmla="*/ 208 h 1354"/>
                <a:gd name="T30" fmla="*/ 711 w 1405"/>
                <a:gd name="T31" fmla="*/ 312 h 1354"/>
                <a:gd name="T32" fmla="*/ 607 w 1405"/>
                <a:gd name="T33" fmla="*/ 208 h 1354"/>
                <a:gd name="T34" fmla="*/ 711 w 1405"/>
                <a:gd name="T35" fmla="*/ 104 h 1354"/>
                <a:gd name="T36" fmla="*/ 711 w 1405"/>
                <a:gd name="T37" fmla="*/ 364 h 1354"/>
                <a:gd name="T38" fmla="*/ 711 w 1405"/>
                <a:gd name="T39" fmla="*/ 364 h 1354"/>
                <a:gd name="T40" fmla="*/ 1214 w 1405"/>
                <a:gd name="T41" fmla="*/ 520 h 1354"/>
                <a:gd name="T42" fmla="*/ 1196 w 1405"/>
                <a:gd name="T43" fmla="*/ 555 h 1354"/>
                <a:gd name="T44" fmla="*/ 711 w 1405"/>
                <a:gd name="T45" fmla="*/ 434 h 1354"/>
                <a:gd name="T46" fmla="*/ 208 w 1405"/>
                <a:gd name="T47" fmla="*/ 555 h 1354"/>
                <a:gd name="T48" fmla="*/ 191 w 1405"/>
                <a:gd name="T49" fmla="*/ 520 h 1354"/>
                <a:gd name="T50" fmla="*/ 711 w 1405"/>
                <a:gd name="T51" fmla="*/ 36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05" h="1354">
                  <a:moveTo>
                    <a:pt x="1231" y="833"/>
                  </a:moveTo>
                  <a:lnTo>
                    <a:pt x="1231" y="833"/>
                  </a:lnTo>
                  <a:cubicBezTo>
                    <a:pt x="1231" y="763"/>
                    <a:pt x="1214" y="711"/>
                    <a:pt x="1196" y="642"/>
                  </a:cubicBezTo>
                  <a:cubicBezTo>
                    <a:pt x="1196" y="625"/>
                    <a:pt x="1214" y="625"/>
                    <a:pt x="1214" y="607"/>
                  </a:cubicBezTo>
                  <a:cubicBezTo>
                    <a:pt x="1265" y="607"/>
                    <a:pt x="1318" y="590"/>
                    <a:pt x="1335" y="572"/>
                  </a:cubicBezTo>
                  <a:cubicBezTo>
                    <a:pt x="1404" y="451"/>
                    <a:pt x="1231" y="0"/>
                    <a:pt x="711" y="0"/>
                  </a:cubicBezTo>
                  <a:cubicBezTo>
                    <a:pt x="173" y="0"/>
                    <a:pt x="0" y="451"/>
                    <a:pt x="69" y="572"/>
                  </a:cubicBezTo>
                  <a:cubicBezTo>
                    <a:pt x="86" y="590"/>
                    <a:pt x="138" y="607"/>
                    <a:pt x="191" y="607"/>
                  </a:cubicBezTo>
                  <a:cubicBezTo>
                    <a:pt x="191" y="625"/>
                    <a:pt x="208" y="625"/>
                    <a:pt x="225" y="642"/>
                  </a:cubicBezTo>
                  <a:cubicBezTo>
                    <a:pt x="191" y="711"/>
                    <a:pt x="191" y="763"/>
                    <a:pt x="191" y="833"/>
                  </a:cubicBezTo>
                  <a:cubicBezTo>
                    <a:pt x="191" y="1110"/>
                    <a:pt x="416" y="1353"/>
                    <a:pt x="711" y="1353"/>
                  </a:cubicBezTo>
                  <a:cubicBezTo>
                    <a:pt x="988" y="1353"/>
                    <a:pt x="1231" y="1110"/>
                    <a:pt x="1231" y="833"/>
                  </a:cubicBezTo>
                  <a:close/>
                  <a:moveTo>
                    <a:pt x="711" y="104"/>
                  </a:moveTo>
                  <a:lnTo>
                    <a:pt x="711" y="104"/>
                  </a:lnTo>
                  <a:cubicBezTo>
                    <a:pt x="763" y="104"/>
                    <a:pt x="815" y="139"/>
                    <a:pt x="815" y="208"/>
                  </a:cubicBezTo>
                  <a:cubicBezTo>
                    <a:pt x="815" y="260"/>
                    <a:pt x="763" y="312"/>
                    <a:pt x="711" y="312"/>
                  </a:cubicBezTo>
                  <a:cubicBezTo>
                    <a:pt x="641" y="312"/>
                    <a:pt x="607" y="260"/>
                    <a:pt x="607" y="208"/>
                  </a:cubicBezTo>
                  <a:cubicBezTo>
                    <a:pt x="607" y="139"/>
                    <a:pt x="641" y="104"/>
                    <a:pt x="711" y="104"/>
                  </a:cubicBezTo>
                  <a:close/>
                  <a:moveTo>
                    <a:pt x="711" y="364"/>
                  </a:moveTo>
                  <a:lnTo>
                    <a:pt x="711" y="364"/>
                  </a:lnTo>
                  <a:cubicBezTo>
                    <a:pt x="988" y="364"/>
                    <a:pt x="1214" y="434"/>
                    <a:pt x="1214" y="520"/>
                  </a:cubicBezTo>
                  <a:cubicBezTo>
                    <a:pt x="1214" y="537"/>
                    <a:pt x="1214" y="555"/>
                    <a:pt x="1196" y="555"/>
                  </a:cubicBezTo>
                  <a:cubicBezTo>
                    <a:pt x="1144" y="486"/>
                    <a:pt x="936" y="434"/>
                    <a:pt x="711" y="434"/>
                  </a:cubicBezTo>
                  <a:cubicBezTo>
                    <a:pt x="468" y="434"/>
                    <a:pt x="260" y="486"/>
                    <a:pt x="208" y="555"/>
                  </a:cubicBezTo>
                  <a:cubicBezTo>
                    <a:pt x="208" y="555"/>
                    <a:pt x="191" y="537"/>
                    <a:pt x="191" y="520"/>
                  </a:cubicBezTo>
                  <a:cubicBezTo>
                    <a:pt x="191" y="434"/>
                    <a:pt x="416" y="364"/>
                    <a:pt x="711" y="36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4" name="Freeform 9"/>
          <p:cNvSpPr>
            <a:spLocks noChangeArrowheads="1"/>
          </p:cNvSpPr>
          <p:nvPr/>
        </p:nvSpPr>
        <p:spPr bwMode="auto">
          <a:xfrm>
            <a:off x="7803777" y="4873345"/>
            <a:ext cx="921300" cy="1130200"/>
          </a:xfrm>
          <a:custGeom>
            <a:avLst/>
            <a:gdLst>
              <a:gd name="T0" fmla="*/ 2500 w 3032"/>
              <a:gd name="T1" fmla="*/ 3594 h 3720"/>
              <a:gd name="T2" fmla="*/ 2500 w 3032"/>
              <a:gd name="T3" fmla="*/ 3594 h 3720"/>
              <a:gd name="T4" fmla="*/ 2906 w 3032"/>
              <a:gd name="T5" fmla="*/ 3407 h 3720"/>
              <a:gd name="T6" fmla="*/ 2969 w 3032"/>
              <a:gd name="T7" fmla="*/ 2969 h 3720"/>
              <a:gd name="T8" fmla="*/ 2719 w 3032"/>
              <a:gd name="T9" fmla="*/ 1969 h 3720"/>
              <a:gd name="T10" fmla="*/ 2563 w 3032"/>
              <a:gd name="T11" fmla="*/ 1844 h 3720"/>
              <a:gd name="T12" fmla="*/ 1969 w 3032"/>
              <a:gd name="T13" fmla="*/ 1594 h 3720"/>
              <a:gd name="T14" fmla="*/ 1688 w 3032"/>
              <a:gd name="T15" fmla="*/ 2250 h 3720"/>
              <a:gd name="T16" fmla="*/ 1625 w 3032"/>
              <a:gd name="T17" fmla="*/ 1844 h 3720"/>
              <a:gd name="T18" fmla="*/ 1656 w 3032"/>
              <a:gd name="T19" fmla="*/ 1657 h 3720"/>
              <a:gd name="T20" fmla="*/ 1625 w 3032"/>
              <a:gd name="T21" fmla="*/ 1625 h 3720"/>
              <a:gd name="T22" fmla="*/ 1406 w 3032"/>
              <a:gd name="T23" fmla="*/ 1625 h 3720"/>
              <a:gd name="T24" fmla="*/ 1375 w 3032"/>
              <a:gd name="T25" fmla="*/ 1657 h 3720"/>
              <a:gd name="T26" fmla="*/ 1406 w 3032"/>
              <a:gd name="T27" fmla="*/ 1844 h 3720"/>
              <a:gd name="T28" fmla="*/ 1375 w 3032"/>
              <a:gd name="T29" fmla="*/ 2250 h 3720"/>
              <a:gd name="T30" fmla="*/ 1063 w 3032"/>
              <a:gd name="T31" fmla="*/ 1594 h 3720"/>
              <a:gd name="T32" fmla="*/ 469 w 3032"/>
              <a:gd name="T33" fmla="*/ 1844 h 3720"/>
              <a:gd name="T34" fmla="*/ 344 w 3032"/>
              <a:gd name="T35" fmla="*/ 1969 h 3720"/>
              <a:gd name="T36" fmla="*/ 94 w 3032"/>
              <a:gd name="T37" fmla="*/ 2969 h 3720"/>
              <a:gd name="T38" fmla="*/ 156 w 3032"/>
              <a:gd name="T39" fmla="*/ 3407 h 3720"/>
              <a:gd name="T40" fmla="*/ 531 w 3032"/>
              <a:gd name="T41" fmla="*/ 3594 h 3720"/>
              <a:gd name="T42" fmla="*/ 531 w 3032"/>
              <a:gd name="T43" fmla="*/ 3532 h 3720"/>
              <a:gd name="T44" fmla="*/ 438 w 3032"/>
              <a:gd name="T45" fmla="*/ 2532 h 3720"/>
              <a:gd name="T46" fmla="*/ 563 w 3032"/>
              <a:gd name="T47" fmla="*/ 2407 h 3720"/>
              <a:gd name="T48" fmla="*/ 2469 w 3032"/>
              <a:gd name="T49" fmla="*/ 2407 h 3720"/>
              <a:gd name="T50" fmla="*/ 2625 w 3032"/>
              <a:gd name="T51" fmla="*/ 2532 h 3720"/>
              <a:gd name="T52" fmla="*/ 2500 w 3032"/>
              <a:gd name="T53" fmla="*/ 3532 h 3720"/>
              <a:gd name="T54" fmla="*/ 2500 w 3032"/>
              <a:gd name="T55" fmla="*/ 3594 h 3720"/>
              <a:gd name="T56" fmla="*/ 1031 w 3032"/>
              <a:gd name="T57" fmla="*/ 344 h 3720"/>
              <a:gd name="T58" fmla="*/ 1031 w 3032"/>
              <a:gd name="T59" fmla="*/ 344 h 3720"/>
              <a:gd name="T60" fmla="*/ 1000 w 3032"/>
              <a:gd name="T61" fmla="*/ 719 h 3720"/>
              <a:gd name="T62" fmla="*/ 969 w 3032"/>
              <a:gd name="T63" fmla="*/ 719 h 3720"/>
              <a:gd name="T64" fmla="*/ 1031 w 3032"/>
              <a:gd name="T65" fmla="*/ 1094 h 3720"/>
              <a:gd name="T66" fmla="*/ 1063 w 3032"/>
              <a:gd name="T67" fmla="*/ 1125 h 3720"/>
              <a:gd name="T68" fmla="*/ 1406 w 3032"/>
              <a:gd name="T69" fmla="*/ 1563 h 3720"/>
              <a:gd name="T70" fmla="*/ 1625 w 3032"/>
              <a:gd name="T71" fmla="*/ 1563 h 3720"/>
              <a:gd name="T72" fmla="*/ 1969 w 3032"/>
              <a:gd name="T73" fmla="*/ 1125 h 3720"/>
              <a:gd name="T74" fmla="*/ 2031 w 3032"/>
              <a:gd name="T75" fmla="*/ 1094 h 3720"/>
              <a:gd name="T76" fmla="*/ 2063 w 3032"/>
              <a:gd name="T77" fmla="*/ 719 h 3720"/>
              <a:gd name="T78" fmla="*/ 2063 w 3032"/>
              <a:gd name="T79" fmla="*/ 719 h 3720"/>
              <a:gd name="T80" fmla="*/ 2000 w 3032"/>
              <a:gd name="T81" fmla="*/ 344 h 3720"/>
              <a:gd name="T82" fmla="*/ 1031 w 3032"/>
              <a:gd name="T83" fmla="*/ 344 h 3720"/>
              <a:gd name="T84" fmla="*/ 688 w 3032"/>
              <a:gd name="T85" fmla="*/ 3719 h 3720"/>
              <a:gd name="T86" fmla="*/ 688 w 3032"/>
              <a:gd name="T87" fmla="*/ 3719 h 3720"/>
              <a:gd name="T88" fmla="*/ 656 w 3032"/>
              <a:gd name="T89" fmla="*/ 3688 h 3720"/>
              <a:gd name="T90" fmla="*/ 656 w 3032"/>
              <a:gd name="T91" fmla="*/ 3594 h 3720"/>
              <a:gd name="T92" fmla="*/ 2406 w 3032"/>
              <a:gd name="T93" fmla="*/ 3594 h 3720"/>
              <a:gd name="T94" fmla="*/ 2406 w 3032"/>
              <a:gd name="T95" fmla="*/ 3688 h 3720"/>
              <a:gd name="T96" fmla="*/ 2344 w 3032"/>
              <a:gd name="T97" fmla="*/ 3719 h 3720"/>
              <a:gd name="T98" fmla="*/ 688 w 3032"/>
              <a:gd name="T99" fmla="*/ 3719 h 3720"/>
              <a:gd name="T100" fmla="*/ 656 w 3032"/>
              <a:gd name="T101" fmla="*/ 3532 h 3720"/>
              <a:gd name="T102" fmla="*/ 656 w 3032"/>
              <a:gd name="T103" fmla="*/ 3532 h 3720"/>
              <a:gd name="T104" fmla="*/ 531 w 3032"/>
              <a:gd name="T105" fmla="*/ 2532 h 3720"/>
              <a:gd name="T106" fmla="*/ 563 w 3032"/>
              <a:gd name="T107" fmla="*/ 2500 h 3720"/>
              <a:gd name="T108" fmla="*/ 2469 w 3032"/>
              <a:gd name="T109" fmla="*/ 2500 h 3720"/>
              <a:gd name="T110" fmla="*/ 2500 w 3032"/>
              <a:gd name="T111" fmla="*/ 2532 h 3720"/>
              <a:gd name="T112" fmla="*/ 2406 w 3032"/>
              <a:gd name="T113" fmla="*/ 3532 h 3720"/>
              <a:gd name="T114" fmla="*/ 656 w 3032"/>
              <a:gd name="T115" fmla="*/ 3532 h 3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32" h="3720">
                <a:moveTo>
                  <a:pt x="2500" y="3594"/>
                </a:moveTo>
                <a:lnTo>
                  <a:pt x="2500" y="3594"/>
                </a:lnTo>
                <a:cubicBezTo>
                  <a:pt x="2906" y="3407"/>
                  <a:pt x="2906" y="3407"/>
                  <a:pt x="2906" y="3407"/>
                </a:cubicBezTo>
                <a:cubicBezTo>
                  <a:pt x="3031" y="3313"/>
                  <a:pt x="3000" y="3094"/>
                  <a:pt x="2969" y="2969"/>
                </a:cubicBezTo>
                <a:cubicBezTo>
                  <a:pt x="2719" y="1969"/>
                  <a:pt x="2719" y="1969"/>
                  <a:pt x="2719" y="1969"/>
                </a:cubicBezTo>
                <a:cubicBezTo>
                  <a:pt x="2688" y="1907"/>
                  <a:pt x="2594" y="1844"/>
                  <a:pt x="2563" y="1844"/>
                </a:cubicBezTo>
                <a:cubicBezTo>
                  <a:pt x="1969" y="1594"/>
                  <a:pt x="1969" y="1594"/>
                  <a:pt x="1969" y="1594"/>
                </a:cubicBezTo>
                <a:cubicBezTo>
                  <a:pt x="1688" y="2250"/>
                  <a:pt x="1688" y="2250"/>
                  <a:pt x="1688" y="2250"/>
                </a:cubicBezTo>
                <a:cubicBezTo>
                  <a:pt x="1625" y="1844"/>
                  <a:pt x="1625" y="1844"/>
                  <a:pt x="1625" y="1844"/>
                </a:cubicBezTo>
                <a:cubicBezTo>
                  <a:pt x="1625" y="1844"/>
                  <a:pt x="1656" y="1688"/>
                  <a:pt x="1656" y="1657"/>
                </a:cubicBezTo>
                <a:cubicBezTo>
                  <a:pt x="1656" y="1657"/>
                  <a:pt x="1656" y="1625"/>
                  <a:pt x="1625" y="1625"/>
                </a:cubicBezTo>
                <a:cubicBezTo>
                  <a:pt x="1563" y="1657"/>
                  <a:pt x="1469" y="1657"/>
                  <a:pt x="1406" y="1625"/>
                </a:cubicBezTo>
                <a:cubicBezTo>
                  <a:pt x="1375" y="1625"/>
                  <a:pt x="1375" y="1657"/>
                  <a:pt x="1375" y="1657"/>
                </a:cubicBezTo>
                <a:cubicBezTo>
                  <a:pt x="1375" y="1688"/>
                  <a:pt x="1406" y="1844"/>
                  <a:pt x="1406" y="1844"/>
                </a:cubicBezTo>
                <a:cubicBezTo>
                  <a:pt x="1375" y="2250"/>
                  <a:pt x="1375" y="2250"/>
                  <a:pt x="1375" y="2250"/>
                </a:cubicBezTo>
                <a:cubicBezTo>
                  <a:pt x="1063" y="1594"/>
                  <a:pt x="1063" y="1594"/>
                  <a:pt x="1063" y="1594"/>
                </a:cubicBezTo>
                <a:cubicBezTo>
                  <a:pt x="469" y="1844"/>
                  <a:pt x="469" y="1844"/>
                  <a:pt x="469" y="1844"/>
                </a:cubicBezTo>
                <a:cubicBezTo>
                  <a:pt x="438" y="1844"/>
                  <a:pt x="344" y="1907"/>
                  <a:pt x="344" y="1969"/>
                </a:cubicBezTo>
                <a:cubicBezTo>
                  <a:pt x="94" y="2969"/>
                  <a:pt x="94" y="2969"/>
                  <a:pt x="94" y="2969"/>
                </a:cubicBezTo>
                <a:cubicBezTo>
                  <a:pt x="63" y="3094"/>
                  <a:pt x="0" y="3313"/>
                  <a:pt x="156" y="3407"/>
                </a:cubicBezTo>
                <a:cubicBezTo>
                  <a:pt x="531" y="3594"/>
                  <a:pt x="531" y="3594"/>
                  <a:pt x="531" y="3594"/>
                </a:cubicBezTo>
                <a:cubicBezTo>
                  <a:pt x="531" y="3532"/>
                  <a:pt x="531" y="3532"/>
                  <a:pt x="531" y="3532"/>
                </a:cubicBezTo>
                <a:cubicBezTo>
                  <a:pt x="438" y="2532"/>
                  <a:pt x="438" y="2532"/>
                  <a:pt x="438" y="2532"/>
                </a:cubicBezTo>
                <a:cubicBezTo>
                  <a:pt x="406" y="2469"/>
                  <a:pt x="500" y="2407"/>
                  <a:pt x="563" y="2407"/>
                </a:cubicBezTo>
                <a:cubicBezTo>
                  <a:pt x="2469" y="2407"/>
                  <a:pt x="2469" y="2407"/>
                  <a:pt x="2469" y="2407"/>
                </a:cubicBezTo>
                <a:cubicBezTo>
                  <a:pt x="2563" y="2407"/>
                  <a:pt x="2625" y="2469"/>
                  <a:pt x="2625" y="2532"/>
                </a:cubicBezTo>
                <a:cubicBezTo>
                  <a:pt x="2500" y="3532"/>
                  <a:pt x="2500" y="3532"/>
                  <a:pt x="2500" y="3532"/>
                </a:cubicBezTo>
                <a:cubicBezTo>
                  <a:pt x="2500" y="3594"/>
                  <a:pt x="2500" y="3594"/>
                  <a:pt x="2500" y="3594"/>
                </a:cubicBezTo>
                <a:close/>
                <a:moveTo>
                  <a:pt x="1031" y="344"/>
                </a:moveTo>
                <a:lnTo>
                  <a:pt x="1031" y="344"/>
                </a:lnTo>
                <a:cubicBezTo>
                  <a:pt x="1000" y="438"/>
                  <a:pt x="1000" y="594"/>
                  <a:pt x="1000" y="719"/>
                </a:cubicBezTo>
                <a:cubicBezTo>
                  <a:pt x="969" y="719"/>
                  <a:pt x="969" y="719"/>
                  <a:pt x="969" y="719"/>
                </a:cubicBezTo>
                <a:cubicBezTo>
                  <a:pt x="969" y="844"/>
                  <a:pt x="969" y="969"/>
                  <a:pt x="1031" y="1094"/>
                </a:cubicBezTo>
                <a:cubicBezTo>
                  <a:pt x="1063" y="1125"/>
                  <a:pt x="1063" y="1125"/>
                  <a:pt x="1063" y="1125"/>
                </a:cubicBezTo>
                <a:cubicBezTo>
                  <a:pt x="1094" y="1282"/>
                  <a:pt x="1250" y="1500"/>
                  <a:pt x="1406" y="1563"/>
                </a:cubicBezTo>
                <a:cubicBezTo>
                  <a:pt x="1469" y="1563"/>
                  <a:pt x="1563" y="1563"/>
                  <a:pt x="1625" y="1563"/>
                </a:cubicBezTo>
                <a:cubicBezTo>
                  <a:pt x="1781" y="1500"/>
                  <a:pt x="1938" y="1282"/>
                  <a:pt x="1969" y="1125"/>
                </a:cubicBezTo>
                <a:cubicBezTo>
                  <a:pt x="2031" y="1094"/>
                  <a:pt x="2031" y="1094"/>
                  <a:pt x="2031" y="1094"/>
                </a:cubicBezTo>
                <a:cubicBezTo>
                  <a:pt x="2063" y="969"/>
                  <a:pt x="2094" y="844"/>
                  <a:pt x="2063" y="719"/>
                </a:cubicBezTo>
                <a:lnTo>
                  <a:pt x="2063" y="719"/>
                </a:lnTo>
                <a:cubicBezTo>
                  <a:pt x="2063" y="594"/>
                  <a:pt x="2063" y="438"/>
                  <a:pt x="2000" y="344"/>
                </a:cubicBezTo>
                <a:cubicBezTo>
                  <a:pt x="1813" y="0"/>
                  <a:pt x="1219" y="0"/>
                  <a:pt x="1031" y="344"/>
                </a:cubicBezTo>
                <a:close/>
                <a:moveTo>
                  <a:pt x="688" y="3719"/>
                </a:moveTo>
                <a:lnTo>
                  <a:pt x="688" y="3719"/>
                </a:lnTo>
                <a:cubicBezTo>
                  <a:pt x="656" y="3719"/>
                  <a:pt x="656" y="3688"/>
                  <a:pt x="656" y="3688"/>
                </a:cubicBezTo>
                <a:cubicBezTo>
                  <a:pt x="656" y="3594"/>
                  <a:pt x="656" y="3594"/>
                  <a:pt x="656" y="3594"/>
                </a:cubicBezTo>
                <a:cubicBezTo>
                  <a:pt x="2406" y="3594"/>
                  <a:pt x="2406" y="3594"/>
                  <a:pt x="2406" y="3594"/>
                </a:cubicBezTo>
                <a:cubicBezTo>
                  <a:pt x="2406" y="3688"/>
                  <a:pt x="2406" y="3688"/>
                  <a:pt x="2406" y="3688"/>
                </a:cubicBezTo>
                <a:cubicBezTo>
                  <a:pt x="2406" y="3688"/>
                  <a:pt x="2375" y="3719"/>
                  <a:pt x="2344" y="3719"/>
                </a:cubicBezTo>
                <a:cubicBezTo>
                  <a:pt x="688" y="3719"/>
                  <a:pt x="688" y="3719"/>
                  <a:pt x="688" y="3719"/>
                </a:cubicBezTo>
                <a:close/>
                <a:moveTo>
                  <a:pt x="656" y="3532"/>
                </a:moveTo>
                <a:lnTo>
                  <a:pt x="656" y="3532"/>
                </a:lnTo>
                <a:cubicBezTo>
                  <a:pt x="531" y="2532"/>
                  <a:pt x="531" y="2532"/>
                  <a:pt x="531" y="2532"/>
                </a:cubicBezTo>
                <a:cubicBezTo>
                  <a:pt x="531" y="2532"/>
                  <a:pt x="531" y="2500"/>
                  <a:pt x="563" y="2500"/>
                </a:cubicBezTo>
                <a:cubicBezTo>
                  <a:pt x="2469" y="2500"/>
                  <a:pt x="2469" y="2500"/>
                  <a:pt x="2469" y="2500"/>
                </a:cubicBezTo>
                <a:cubicBezTo>
                  <a:pt x="2500" y="2500"/>
                  <a:pt x="2500" y="2532"/>
                  <a:pt x="2500" y="2532"/>
                </a:cubicBezTo>
                <a:cubicBezTo>
                  <a:pt x="2406" y="3532"/>
                  <a:pt x="2406" y="3532"/>
                  <a:pt x="2406" y="3532"/>
                </a:cubicBezTo>
                <a:lnTo>
                  <a:pt x="656" y="353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64"/>
          <p:cNvSpPr>
            <a:spLocks noChangeAspect="1" noChangeArrowheads="1"/>
          </p:cNvSpPr>
          <p:nvPr/>
        </p:nvSpPr>
        <p:spPr bwMode="auto">
          <a:xfrm>
            <a:off x="906288" y="2650744"/>
            <a:ext cx="2456377" cy="2340513"/>
          </a:xfrm>
          <a:custGeom>
            <a:avLst/>
            <a:gdLst>
              <a:gd name="T0" fmla="*/ 2371 w 4206"/>
              <a:gd name="T1" fmla="*/ 2935 h 4009"/>
              <a:gd name="T2" fmla="*/ 2371 w 4206"/>
              <a:gd name="T3" fmla="*/ 2935 h 4009"/>
              <a:gd name="T4" fmla="*/ 2794 w 4206"/>
              <a:gd name="T5" fmla="*/ 2568 h 4009"/>
              <a:gd name="T6" fmla="*/ 3697 w 4206"/>
              <a:gd name="T7" fmla="*/ 2935 h 4009"/>
              <a:gd name="T8" fmla="*/ 4205 w 4206"/>
              <a:gd name="T9" fmla="*/ 3415 h 4009"/>
              <a:gd name="T10" fmla="*/ 0 w 4206"/>
              <a:gd name="T11" fmla="*/ 3415 h 4009"/>
              <a:gd name="T12" fmla="*/ 507 w 4206"/>
              <a:gd name="T13" fmla="*/ 2935 h 4009"/>
              <a:gd name="T14" fmla="*/ 1411 w 4206"/>
              <a:gd name="T15" fmla="*/ 2568 h 4009"/>
              <a:gd name="T16" fmla="*/ 1834 w 4206"/>
              <a:gd name="T17" fmla="*/ 2935 h 4009"/>
              <a:gd name="T18" fmla="*/ 2371 w 4206"/>
              <a:gd name="T19" fmla="*/ 2935 h 4009"/>
              <a:gd name="T20" fmla="*/ 2540 w 4206"/>
              <a:gd name="T21" fmla="*/ 225 h 4009"/>
              <a:gd name="T22" fmla="*/ 2540 w 4206"/>
              <a:gd name="T23" fmla="*/ 225 h 4009"/>
              <a:gd name="T24" fmla="*/ 2963 w 4206"/>
              <a:gd name="T25" fmla="*/ 564 h 4009"/>
              <a:gd name="T26" fmla="*/ 3048 w 4206"/>
              <a:gd name="T27" fmla="*/ 1044 h 4009"/>
              <a:gd name="T28" fmla="*/ 3133 w 4206"/>
              <a:gd name="T29" fmla="*/ 1496 h 4009"/>
              <a:gd name="T30" fmla="*/ 2935 w 4206"/>
              <a:gd name="T31" fmla="*/ 1948 h 4009"/>
              <a:gd name="T32" fmla="*/ 2399 w 4206"/>
              <a:gd name="T33" fmla="*/ 2596 h 4009"/>
              <a:gd name="T34" fmla="*/ 1806 w 4206"/>
              <a:gd name="T35" fmla="*/ 2625 h 4009"/>
              <a:gd name="T36" fmla="*/ 1270 w 4206"/>
              <a:gd name="T37" fmla="*/ 1948 h 4009"/>
              <a:gd name="T38" fmla="*/ 1072 w 4206"/>
              <a:gd name="T39" fmla="*/ 1496 h 4009"/>
              <a:gd name="T40" fmla="*/ 1129 w 4206"/>
              <a:gd name="T41" fmla="*/ 1044 h 4009"/>
              <a:gd name="T42" fmla="*/ 1355 w 4206"/>
              <a:gd name="T43" fmla="*/ 338 h 4009"/>
              <a:gd name="T44" fmla="*/ 2456 w 4206"/>
              <a:gd name="T45" fmla="*/ 197 h 4009"/>
              <a:gd name="T46" fmla="*/ 2540 w 4206"/>
              <a:gd name="T47" fmla="*/ 225 h 4009"/>
              <a:gd name="T48" fmla="*/ 1439 w 4206"/>
              <a:gd name="T49" fmla="*/ 1101 h 4009"/>
              <a:gd name="T50" fmla="*/ 1439 w 4206"/>
              <a:gd name="T51" fmla="*/ 1101 h 4009"/>
              <a:gd name="T52" fmla="*/ 1523 w 4206"/>
              <a:gd name="T53" fmla="*/ 1044 h 4009"/>
              <a:gd name="T54" fmla="*/ 2596 w 4206"/>
              <a:gd name="T55" fmla="*/ 875 h 4009"/>
              <a:gd name="T56" fmla="*/ 2681 w 4206"/>
              <a:gd name="T57" fmla="*/ 875 h 4009"/>
              <a:gd name="T58" fmla="*/ 2709 w 4206"/>
              <a:gd name="T59" fmla="*/ 960 h 4009"/>
              <a:gd name="T60" fmla="*/ 2737 w 4206"/>
              <a:gd name="T61" fmla="*/ 1185 h 4009"/>
              <a:gd name="T62" fmla="*/ 2737 w 4206"/>
              <a:gd name="T63" fmla="*/ 1213 h 4009"/>
              <a:gd name="T64" fmla="*/ 2794 w 4206"/>
              <a:gd name="T65" fmla="*/ 1241 h 4009"/>
              <a:gd name="T66" fmla="*/ 2822 w 4206"/>
              <a:gd name="T67" fmla="*/ 1213 h 4009"/>
              <a:gd name="T68" fmla="*/ 2907 w 4206"/>
              <a:gd name="T69" fmla="*/ 1129 h 4009"/>
              <a:gd name="T70" fmla="*/ 2991 w 4206"/>
              <a:gd name="T71" fmla="*/ 1467 h 4009"/>
              <a:gd name="T72" fmla="*/ 2822 w 4206"/>
              <a:gd name="T73" fmla="*/ 1835 h 4009"/>
              <a:gd name="T74" fmla="*/ 2794 w 4206"/>
              <a:gd name="T75" fmla="*/ 1863 h 4009"/>
              <a:gd name="T76" fmla="*/ 2343 w 4206"/>
              <a:gd name="T77" fmla="*/ 2483 h 4009"/>
              <a:gd name="T78" fmla="*/ 1862 w 4206"/>
              <a:gd name="T79" fmla="*/ 2483 h 4009"/>
              <a:gd name="T80" fmla="*/ 1383 w 4206"/>
              <a:gd name="T81" fmla="*/ 1863 h 4009"/>
              <a:gd name="T82" fmla="*/ 1355 w 4206"/>
              <a:gd name="T83" fmla="*/ 1835 h 4009"/>
              <a:gd name="T84" fmla="*/ 1214 w 4206"/>
              <a:gd name="T85" fmla="*/ 1467 h 4009"/>
              <a:gd name="T86" fmla="*/ 1270 w 4206"/>
              <a:gd name="T87" fmla="*/ 1129 h 4009"/>
              <a:gd name="T88" fmla="*/ 1383 w 4206"/>
              <a:gd name="T89" fmla="*/ 1213 h 4009"/>
              <a:gd name="T90" fmla="*/ 1439 w 4206"/>
              <a:gd name="T91" fmla="*/ 1241 h 4009"/>
              <a:gd name="T92" fmla="*/ 1439 w 4206"/>
              <a:gd name="T93" fmla="*/ 1101 h 4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06" h="4009">
                <a:moveTo>
                  <a:pt x="2371" y="2935"/>
                </a:moveTo>
                <a:lnTo>
                  <a:pt x="2371" y="2935"/>
                </a:lnTo>
                <a:cubicBezTo>
                  <a:pt x="2540" y="2879"/>
                  <a:pt x="2681" y="2738"/>
                  <a:pt x="2794" y="2568"/>
                </a:cubicBezTo>
                <a:cubicBezTo>
                  <a:pt x="3076" y="2766"/>
                  <a:pt x="3387" y="2766"/>
                  <a:pt x="3697" y="2935"/>
                </a:cubicBezTo>
                <a:cubicBezTo>
                  <a:pt x="3923" y="3048"/>
                  <a:pt x="4064" y="3218"/>
                  <a:pt x="4205" y="3415"/>
                </a:cubicBezTo>
                <a:cubicBezTo>
                  <a:pt x="4064" y="4008"/>
                  <a:pt x="141" y="4008"/>
                  <a:pt x="0" y="3415"/>
                </a:cubicBezTo>
                <a:cubicBezTo>
                  <a:pt x="113" y="3218"/>
                  <a:pt x="282" y="3048"/>
                  <a:pt x="507" y="2935"/>
                </a:cubicBezTo>
                <a:cubicBezTo>
                  <a:pt x="818" y="2766"/>
                  <a:pt x="1129" y="2766"/>
                  <a:pt x="1411" y="2568"/>
                </a:cubicBezTo>
                <a:cubicBezTo>
                  <a:pt x="1523" y="2738"/>
                  <a:pt x="1665" y="2879"/>
                  <a:pt x="1834" y="2935"/>
                </a:cubicBezTo>
                <a:cubicBezTo>
                  <a:pt x="1975" y="2992"/>
                  <a:pt x="2230" y="2992"/>
                  <a:pt x="2371" y="2935"/>
                </a:cubicBezTo>
                <a:close/>
                <a:moveTo>
                  <a:pt x="2540" y="225"/>
                </a:moveTo>
                <a:lnTo>
                  <a:pt x="2540" y="225"/>
                </a:lnTo>
                <a:cubicBezTo>
                  <a:pt x="2765" y="225"/>
                  <a:pt x="2907" y="367"/>
                  <a:pt x="2963" y="564"/>
                </a:cubicBezTo>
                <a:cubicBezTo>
                  <a:pt x="3048" y="706"/>
                  <a:pt x="3076" y="903"/>
                  <a:pt x="3048" y="1044"/>
                </a:cubicBezTo>
                <a:cubicBezTo>
                  <a:pt x="3133" y="1157"/>
                  <a:pt x="3133" y="1383"/>
                  <a:pt x="3133" y="1496"/>
                </a:cubicBezTo>
                <a:cubicBezTo>
                  <a:pt x="3104" y="1637"/>
                  <a:pt x="3048" y="1863"/>
                  <a:pt x="2935" y="1948"/>
                </a:cubicBezTo>
                <a:cubicBezTo>
                  <a:pt x="2850" y="2202"/>
                  <a:pt x="2652" y="2455"/>
                  <a:pt x="2399" y="2596"/>
                </a:cubicBezTo>
                <a:cubicBezTo>
                  <a:pt x="2201" y="2709"/>
                  <a:pt x="2004" y="2738"/>
                  <a:pt x="1806" y="2625"/>
                </a:cubicBezTo>
                <a:cubicBezTo>
                  <a:pt x="1552" y="2483"/>
                  <a:pt x="1327" y="2230"/>
                  <a:pt x="1270" y="1948"/>
                </a:cubicBezTo>
                <a:cubicBezTo>
                  <a:pt x="1129" y="1863"/>
                  <a:pt x="1072" y="1637"/>
                  <a:pt x="1072" y="1496"/>
                </a:cubicBezTo>
                <a:cubicBezTo>
                  <a:pt x="1044" y="1383"/>
                  <a:pt x="1044" y="1157"/>
                  <a:pt x="1129" y="1044"/>
                </a:cubicBezTo>
                <a:cubicBezTo>
                  <a:pt x="1129" y="819"/>
                  <a:pt x="1157" y="508"/>
                  <a:pt x="1355" y="338"/>
                </a:cubicBezTo>
                <a:cubicBezTo>
                  <a:pt x="1636" y="56"/>
                  <a:pt x="2230" y="0"/>
                  <a:pt x="2456" y="197"/>
                </a:cubicBezTo>
                <a:cubicBezTo>
                  <a:pt x="2484" y="225"/>
                  <a:pt x="2484" y="225"/>
                  <a:pt x="2540" y="225"/>
                </a:cubicBezTo>
                <a:close/>
                <a:moveTo>
                  <a:pt x="1439" y="1101"/>
                </a:moveTo>
                <a:lnTo>
                  <a:pt x="1439" y="1101"/>
                </a:lnTo>
                <a:cubicBezTo>
                  <a:pt x="1439" y="1016"/>
                  <a:pt x="1467" y="1016"/>
                  <a:pt x="1523" y="1044"/>
                </a:cubicBezTo>
                <a:cubicBezTo>
                  <a:pt x="1693" y="1101"/>
                  <a:pt x="2427" y="960"/>
                  <a:pt x="2596" y="875"/>
                </a:cubicBezTo>
                <a:cubicBezTo>
                  <a:pt x="2624" y="875"/>
                  <a:pt x="2652" y="847"/>
                  <a:pt x="2681" y="875"/>
                </a:cubicBezTo>
                <a:cubicBezTo>
                  <a:pt x="2709" y="903"/>
                  <a:pt x="2709" y="932"/>
                  <a:pt x="2709" y="960"/>
                </a:cubicBezTo>
                <a:cubicBezTo>
                  <a:pt x="2737" y="1016"/>
                  <a:pt x="2737" y="1101"/>
                  <a:pt x="2737" y="1185"/>
                </a:cubicBezTo>
                <a:lnTo>
                  <a:pt x="2737" y="1213"/>
                </a:lnTo>
                <a:cubicBezTo>
                  <a:pt x="2765" y="1269"/>
                  <a:pt x="2765" y="1269"/>
                  <a:pt x="2794" y="1241"/>
                </a:cubicBezTo>
                <a:lnTo>
                  <a:pt x="2822" y="1213"/>
                </a:lnTo>
                <a:cubicBezTo>
                  <a:pt x="2850" y="1157"/>
                  <a:pt x="2878" y="1129"/>
                  <a:pt x="2907" y="1129"/>
                </a:cubicBezTo>
                <a:cubicBezTo>
                  <a:pt x="2963" y="1129"/>
                  <a:pt x="2991" y="1269"/>
                  <a:pt x="2991" y="1467"/>
                </a:cubicBezTo>
                <a:cubicBezTo>
                  <a:pt x="2963" y="1665"/>
                  <a:pt x="2878" y="1835"/>
                  <a:pt x="2822" y="1835"/>
                </a:cubicBezTo>
                <a:cubicBezTo>
                  <a:pt x="2822" y="1835"/>
                  <a:pt x="2794" y="1835"/>
                  <a:pt x="2794" y="1863"/>
                </a:cubicBezTo>
                <a:cubicBezTo>
                  <a:pt x="2737" y="2117"/>
                  <a:pt x="2568" y="2342"/>
                  <a:pt x="2343" y="2483"/>
                </a:cubicBezTo>
                <a:cubicBezTo>
                  <a:pt x="2173" y="2568"/>
                  <a:pt x="2060" y="2596"/>
                  <a:pt x="1862" y="2483"/>
                </a:cubicBezTo>
                <a:cubicBezTo>
                  <a:pt x="1636" y="2370"/>
                  <a:pt x="1439" y="2117"/>
                  <a:pt x="1383" y="1863"/>
                </a:cubicBezTo>
                <a:cubicBezTo>
                  <a:pt x="1383" y="1835"/>
                  <a:pt x="1383" y="1835"/>
                  <a:pt x="1355" y="1835"/>
                </a:cubicBezTo>
                <a:cubicBezTo>
                  <a:pt x="1298" y="1835"/>
                  <a:pt x="1214" y="1665"/>
                  <a:pt x="1214" y="1467"/>
                </a:cubicBezTo>
                <a:cubicBezTo>
                  <a:pt x="1185" y="1269"/>
                  <a:pt x="1214" y="1129"/>
                  <a:pt x="1270" y="1129"/>
                </a:cubicBezTo>
                <a:cubicBezTo>
                  <a:pt x="1327" y="1129"/>
                  <a:pt x="1355" y="1157"/>
                  <a:pt x="1383" y="1213"/>
                </a:cubicBezTo>
                <a:cubicBezTo>
                  <a:pt x="1383" y="1241"/>
                  <a:pt x="1411" y="1269"/>
                  <a:pt x="1439" y="1241"/>
                </a:cubicBezTo>
                <a:cubicBezTo>
                  <a:pt x="1439" y="1241"/>
                  <a:pt x="1439" y="1129"/>
                  <a:pt x="1439" y="11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kern="1200" dirty="0"/>
          </a:p>
        </p:txBody>
      </p:sp>
      <p:sp>
        <p:nvSpPr>
          <p:cNvPr id="11" name="Left-Right Arrow 10"/>
          <p:cNvSpPr/>
          <p:nvPr/>
        </p:nvSpPr>
        <p:spPr>
          <a:xfrm>
            <a:off x="3841658" y="1850228"/>
            <a:ext cx="1850270" cy="737326"/>
          </a:xfrm>
          <a:prstGeom prst="leftRightArrow">
            <a:avLst/>
          </a:prstGeom>
          <a:solidFill>
            <a:srgbClr val="14A05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" name="Left-Right Arrow 265"/>
          <p:cNvSpPr/>
          <p:nvPr/>
        </p:nvSpPr>
        <p:spPr>
          <a:xfrm>
            <a:off x="3841658" y="3433899"/>
            <a:ext cx="1850270" cy="737326"/>
          </a:xfrm>
          <a:prstGeom prst="leftRightArrow">
            <a:avLst/>
          </a:prstGeom>
          <a:solidFill>
            <a:srgbClr val="14A05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7" name="Left-Right Arrow 266"/>
          <p:cNvSpPr/>
          <p:nvPr/>
        </p:nvSpPr>
        <p:spPr>
          <a:xfrm>
            <a:off x="3841658" y="5127329"/>
            <a:ext cx="1850270" cy="737326"/>
          </a:xfrm>
          <a:prstGeom prst="leftRightArrow">
            <a:avLst/>
          </a:prstGeom>
          <a:solidFill>
            <a:srgbClr val="14A05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0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088788" y="3627501"/>
            <a:ext cx="1825360" cy="1311671"/>
            <a:chOff x="314326" y="1096963"/>
            <a:chExt cx="581024" cy="417513"/>
          </a:xfrm>
          <a:solidFill>
            <a:srgbClr val="3F3F3F"/>
          </a:solidFill>
        </p:grpSpPr>
        <p:sp>
          <p:nvSpPr>
            <p:cNvPr id="43" name="Freeform 188"/>
            <p:cNvSpPr>
              <a:spLocks/>
            </p:cNvSpPr>
            <p:nvPr/>
          </p:nvSpPr>
          <p:spPr bwMode="auto">
            <a:xfrm>
              <a:off x="439738" y="1096963"/>
              <a:ext cx="455612" cy="388938"/>
            </a:xfrm>
            <a:custGeom>
              <a:avLst/>
              <a:gdLst>
                <a:gd name="T0" fmla="*/ 234 w 243"/>
                <a:gd name="T1" fmla="*/ 79 h 207"/>
                <a:gd name="T2" fmla="*/ 46 w 243"/>
                <a:gd name="T3" fmla="*/ 2 h 207"/>
                <a:gd name="T4" fmla="*/ 31 w 243"/>
                <a:gd name="T5" fmla="*/ 8 h 207"/>
                <a:gd name="T6" fmla="*/ 0 w 243"/>
                <a:gd name="T7" fmla="*/ 83 h 207"/>
                <a:gd name="T8" fmla="*/ 93 w 243"/>
                <a:gd name="T9" fmla="*/ 83 h 207"/>
                <a:gd name="T10" fmla="*/ 23 w 243"/>
                <a:gd name="T11" fmla="*/ 54 h 207"/>
                <a:gd name="T12" fmla="*/ 33 w 243"/>
                <a:gd name="T13" fmla="*/ 29 h 207"/>
                <a:gd name="T14" fmla="*/ 224 w 243"/>
                <a:gd name="T15" fmla="*/ 108 h 207"/>
                <a:gd name="T16" fmla="*/ 214 w 243"/>
                <a:gd name="T17" fmla="*/ 133 h 207"/>
                <a:gd name="T18" fmla="*/ 165 w 243"/>
                <a:gd name="T19" fmla="*/ 112 h 207"/>
                <a:gd name="T20" fmla="*/ 165 w 243"/>
                <a:gd name="T21" fmla="*/ 197 h 207"/>
                <a:gd name="T22" fmla="*/ 183 w 243"/>
                <a:gd name="T23" fmla="*/ 205 h 207"/>
                <a:gd name="T24" fmla="*/ 197 w 243"/>
                <a:gd name="T25" fmla="*/ 198 h 207"/>
                <a:gd name="T26" fmla="*/ 240 w 243"/>
                <a:gd name="T27" fmla="*/ 94 h 207"/>
                <a:gd name="T28" fmla="*/ 234 w 243"/>
                <a:gd name="T29" fmla="*/ 7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3" h="207">
                  <a:moveTo>
                    <a:pt x="234" y="79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0" y="0"/>
                    <a:pt x="34" y="2"/>
                    <a:pt x="31" y="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14" y="133"/>
                    <a:pt x="214" y="133"/>
                    <a:pt x="214" y="133"/>
                  </a:cubicBezTo>
                  <a:cubicBezTo>
                    <a:pt x="165" y="112"/>
                    <a:pt x="165" y="112"/>
                    <a:pt x="165" y="112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83" y="205"/>
                    <a:pt x="183" y="205"/>
                    <a:pt x="183" y="205"/>
                  </a:cubicBezTo>
                  <a:cubicBezTo>
                    <a:pt x="188" y="207"/>
                    <a:pt x="195" y="204"/>
                    <a:pt x="197" y="198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43" y="88"/>
                    <a:pt x="240" y="82"/>
                    <a:pt x="234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14326" y="1262063"/>
              <a:ext cx="423862" cy="252413"/>
              <a:chOff x="314326" y="1262063"/>
              <a:chExt cx="423862" cy="252413"/>
            </a:xfrm>
            <a:grpFill/>
          </p:grpSpPr>
          <p:sp>
            <p:nvSpPr>
              <p:cNvPr id="45" name="Freeform 189"/>
              <p:cNvSpPr>
                <a:spLocks/>
              </p:cNvSpPr>
              <p:nvPr/>
            </p:nvSpPr>
            <p:spPr bwMode="auto">
              <a:xfrm>
                <a:off x="544513" y="1316038"/>
                <a:ext cx="19050" cy="11113"/>
              </a:xfrm>
              <a:custGeom>
                <a:avLst/>
                <a:gdLst>
                  <a:gd name="T0" fmla="*/ 10 w 10"/>
                  <a:gd name="T1" fmla="*/ 3 h 6"/>
                  <a:gd name="T2" fmla="*/ 10 w 10"/>
                  <a:gd name="T3" fmla="*/ 2 h 6"/>
                  <a:gd name="T4" fmla="*/ 8 w 10"/>
                  <a:gd name="T5" fmla="*/ 1 h 6"/>
                  <a:gd name="T6" fmla="*/ 4 w 10"/>
                  <a:gd name="T7" fmla="*/ 0 h 6"/>
                  <a:gd name="T8" fmla="*/ 0 w 10"/>
                  <a:gd name="T9" fmla="*/ 0 h 6"/>
                  <a:gd name="T10" fmla="*/ 0 w 10"/>
                  <a:gd name="T11" fmla="*/ 6 h 6"/>
                  <a:gd name="T12" fmla="*/ 5 w 10"/>
                  <a:gd name="T13" fmla="*/ 6 h 6"/>
                  <a:gd name="T14" fmla="*/ 8 w 10"/>
                  <a:gd name="T15" fmla="*/ 6 h 6"/>
                  <a:gd name="T16" fmla="*/ 10 w 10"/>
                  <a:gd name="T17" fmla="*/ 5 h 6"/>
                  <a:gd name="T18" fmla="*/ 10 w 10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6">
                    <a:moveTo>
                      <a:pt x="10" y="3"/>
                    </a:moveTo>
                    <a:cubicBezTo>
                      <a:pt x="10" y="3"/>
                      <a:pt x="10" y="2"/>
                      <a:pt x="10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6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9" y="6"/>
                      <a:pt x="10" y="5"/>
                    </a:cubicBezTo>
                    <a:cubicBezTo>
                      <a:pt x="10" y="5"/>
                      <a:pt x="10" y="4"/>
                      <a:pt x="10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90"/>
              <p:cNvSpPr>
                <a:spLocks/>
              </p:cNvSpPr>
              <p:nvPr/>
            </p:nvSpPr>
            <p:spPr bwMode="auto">
              <a:xfrm>
                <a:off x="508001" y="1447800"/>
                <a:ext cx="7937" cy="12700"/>
              </a:xfrm>
              <a:custGeom>
                <a:avLst/>
                <a:gdLst>
                  <a:gd name="T0" fmla="*/ 2 w 5"/>
                  <a:gd name="T1" fmla="*/ 0 h 7"/>
                  <a:gd name="T2" fmla="*/ 1 w 5"/>
                  <a:gd name="T3" fmla="*/ 1 h 7"/>
                  <a:gd name="T4" fmla="*/ 0 w 5"/>
                  <a:gd name="T5" fmla="*/ 3 h 7"/>
                  <a:gd name="T6" fmla="*/ 1 w 5"/>
                  <a:gd name="T7" fmla="*/ 6 h 7"/>
                  <a:gd name="T8" fmla="*/ 3 w 5"/>
                  <a:gd name="T9" fmla="*/ 7 h 7"/>
                  <a:gd name="T10" fmla="*/ 4 w 5"/>
                  <a:gd name="T11" fmla="*/ 6 h 7"/>
                  <a:gd name="T12" fmla="*/ 5 w 5"/>
                  <a:gd name="T13" fmla="*/ 4 h 7"/>
                  <a:gd name="T14" fmla="*/ 4 w 5"/>
                  <a:gd name="T15" fmla="*/ 1 h 7"/>
                  <a:gd name="T16" fmla="*/ 2 w 5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7"/>
                      <a:pt x="3" y="7"/>
                    </a:cubicBezTo>
                    <a:cubicBezTo>
                      <a:pt x="3" y="7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5" y="2"/>
                      <a:pt x="5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91"/>
              <p:cNvSpPr>
                <a:spLocks noEditPoints="1"/>
              </p:cNvSpPr>
              <p:nvPr/>
            </p:nvSpPr>
            <p:spPr bwMode="auto">
              <a:xfrm>
                <a:off x="314326" y="1262063"/>
                <a:ext cx="423862" cy="252413"/>
              </a:xfrm>
              <a:custGeom>
                <a:avLst/>
                <a:gdLst>
                  <a:gd name="T0" fmla="*/ 11 w 226"/>
                  <a:gd name="T1" fmla="*/ 135 h 135"/>
                  <a:gd name="T2" fmla="*/ 166 w 226"/>
                  <a:gd name="T3" fmla="*/ 16 h 135"/>
                  <a:gd name="T4" fmla="*/ 184 w 226"/>
                  <a:gd name="T5" fmla="*/ 39 h 135"/>
                  <a:gd name="T6" fmla="*/ 166 w 226"/>
                  <a:gd name="T7" fmla="*/ 16 h 135"/>
                  <a:gd name="T8" fmla="*/ 26 w 226"/>
                  <a:gd name="T9" fmla="*/ 109 h 135"/>
                  <a:gd name="T10" fmla="*/ 30 w 226"/>
                  <a:gd name="T11" fmla="*/ 106 h 135"/>
                  <a:gd name="T12" fmla="*/ 34 w 226"/>
                  <a:gd name="T13" fmla="*/ 96 h 135"/>
                  <a:gd name="T14" fmla="*/ 33 w 226"/>
                  <a:gd name="T15" fmla="*/ 104 h 135"/>
                  <a:gd name="T16" fmla="*/ 38 w 226"/>
                  <a:gd name="T17" fmla="*/ 113 h 135"/>
                  <a:gd name="T18" fmla="*/ 44 w 226"/>
                  <a:gd name="T19" fmla="*/ 111 h 135"/>
                  <a:gd name="T20" fmla="*/ 41 w 226"/>
                  <a:gd name="T21" fmla="*/ 103 h 135"/>
                  <a:gd name="T22" fmla="*/ 41 w 226"/>
                  <a:gd name="T23" fmla="*/ 100 h 135"/>
                  <a:gd name="T24" fmla="*/ 42 w 226"/>
                  <a:gd name="T25" fmla="*/ 96 h 135"/>
                  <a:gd name="T26" fmla="*/ 48 w 226"/>
                  <a:gd name="T27" fmla="*/ 109 h 135"/>
                  <a:gd name="T28" fmla="*/ 51 w 226"/>
                  <a:gd name="T29" fmla="*/ 109 h 135"/>
                  <a:gd name="T30" fmla="*/ 52 w 226"/>
                  <a:gd name="T31" fmla="*/ 98 h 135"/>
                  <a:gd name="T32" fmla="*/ 59 w 226"/>
                  <a:gd name="T33" fmla="*/ 105 h 135"/>
                  <a:gd name="T34" fmla="*/ 70 w 226"/>
                  <a:gd name="T35" fmla="*/ 114 h 135"/>
                  <a:gd name="T36" fmla="*/ 71 w 226"/>
                  <a:gd name="T37" fmla="*/ 96 h 135"/>
                  <a:gd name="T38" fmla="*/ 23 w 226"/>
                  <a:gd name="T39" fmla="*/ 16 h 135"/>
                  <a:gd name="T40" fmla="*/ 88 w 226"/>
                  <a:gd name="T41" fmla="*/ 113 h 135"/>
                  <a:gd name="T42" fmla="*/ 98 w 226"/>
                  <a:gd name="T43" fmla="*/ 101 h 135"/>
                  <a:gd name="T44" fmla="*/ 90 w 226"/>
                  <a:gd name="T45" fmla="*/ 104 h 135"/>
                  <a:gd name="T46" fmla="*/ 110 w 226"/>
                  <a:gd name="T47" fmla="*/ 113 h 135"/>
                  <a:gd name="T48" fmla="*/ 104 w 226"/>
                  <a:gd name="T49" fmla="*/ 111 h 135"/>
                  <a:gd name="T50" fmla="*/ 101 w 226"/>
                  <a:gd name="T51" fmla="*/ 107 h 135"/>
                  <a:gd name="T52" fmla="*/ 112 w 226"/>
                  <a:gd name="T53" fmla="*/ 105 h 135"/>
                  <a:gd name="T54" fmla="*/ 115 w 226"/>
                  <a:gd name="T55" fmla="*/ 111 h 135"/>
                  <a:gd name="T56" fmla="*/ 120 w 226"/>
                  <a:gd name="T57" fmla="*/ 99 h 135"/>
                  <a:gd name="T58" fmla="*/ 120 w 226"/>
                  <a:gd name="T59" fmla="*/ 96 h 135"/>
                  <a:gd name="T60" fmla="*/ 122 w 226"/>
                  <a:gd name="T61" fmla="*/ 108 h 135"/>
                  <a:gd name="T62" fmla="*/ 119 w 226"/>
                  <a:gd name="T63" fmla="*/ 16 h 135"/>
                  <a:gd name="T64" fmla="*/ 137 w 226"/>
                  <a:gd name="T65" fmla="*/ 22 h 135"/>
                  <a:gd name="T66" fmla="*/ 137 w 226"/>
                  <a:gd name="T67" fmla="*/ 36 h 135"/>
                  <a:gd name="T68" fmla="*/ 139 w 226"/>
                  <a:gd name="T69" fmla="*/ 113 h 135"/>
                  <a:gd name="T70" fmla="*/ 132 w 226"/>
                  <a:gd name="T71" fmla="*/ 111 h 135"/>
                  <a:gd name="T72" fmla="*/ 134 w 226"/>
                  <a:gd name="T73" fmla="*/ 106 h 135"/>
                  <a:gd name="T74" fmla="*/ 135 w 226"/>
                  <a:gd name="T75" fmla="*/ 100 h 135"/>
                  <a:gd name="T76" fmla="*/ 129 w 226"/>
                  <a:gd name="T77" fmla="*/ 98 h 135"/>
                  <a:gd name="T78" fmla="*/ 137 w 226"/>
                  <a:gd name="T79" fmla="*/ 105 h 135"/>
                  <a:gd name="T80" fmla="*/ 156 w 226"/>
                  <a:gd name="T81" fmla="*/ 115 h 135"/>
                  <a:gd name="T82" fmla="*/ 160 w 226"/>
                  <a:gd name="T83" fmla="*/ 97 h 135"/>
                  <a:gd name="T84" fmla="*/ 154 w 226"/>
                  <a:gd name="T85" fmla="*/ 100 h 135"/>
                  <a:gd name="T86" fmla="*/ 160 w 226"/>
                  <a:gd name="T87" fmla="*/ 113 h 135"/>
                  <a:gd name="T88" fmla="*/ 140 w 226"/>
                  <a:gd name="T89" fmla="*/ 39 h 135"/>
                  <a:gd name="T90" fmla="*/ 175 w 226"/>
                  <a:gd name="T91" fmla="*/ 112 h 135"/>
                  <a:gd name="T92" fmla="*/ 168 w 226"/>
                  <a:gd name="T93" fmla="*/ 111 h 135"/>
                  <a:gd name="T94" fmla="*/ 170 w 226"/>
                  <a:gd name="T95" fmla="*/ 105 h 135"/>
                  <a:gd name="T96" fmla="*/ 175 w 226"/>
                  <a:gd name="T97" fmla="*/ 100 h 135"/>
                  <a:gd name="T98" fmla="*/ 176 w 226"/>
                  <a:gd name="T99" fmla="*/ 108 h 135"/>
                  <a:gd name="T100" fmla="*/ 179 w 226"/>
                  <a:gd name="T101" fmla="*/ 111 h 135"/>
                  <a:gd name="T102" fmla="*/ 184 w 226"/>
                  <a:gd name="T103" fmla="*/ 99 h 135"/>
                  <a:gd name="T104" fmla="*/ 184 w 226"/>
                  <a:gd name="T105" fmla="*/ 96 h 135"/>
                  <a:gd name="T106" fmla="*/ 185 w 226"/>
                  <a:gd name="T107" fmla="*/ 108 h 135"/>
                  <a:gd name="T108" fmla="*/ 197 w 226"/>
                  <a:gd name="T109" fmla="*/ 115 h 135"/>
                  <a:gd name="T110" fmla="*/ 197 w 226"/>
                  <a:gd name="T111" fmla="*/ 112 h 135"/>
                  <a:gd name="T112" fmla="*/ 192 w 226"/>
                  <a:gd name="T113" fmla="*/ 102 h 135"/>
                  <a:gd name="T114" fmla="*/ 202 w 226"/>
                  <a:gd name="T115" fmla="*/ 113 h 135"/>
                  <a:gd name="T116" fmla="*/ 189 w 226"/>
                  <a:gd name="T117" fmla="*/ 39 h 135"/>
                  <a:gd name="T118" fmla="*/ 210 w 226"/>
                  <a:gd name="T119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6" h="135">
                    <a:moveTo>
                      <a:pt x="215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30"/>
                      <a:pt x="5" y="135"/>
                      <a:pt x="11" y="135"/>
                    </a:cubicBezTo>
                    <a:cubicBezTo>
                      <a:pt x="215" y="135"/>
                      <a:pt x="215" y="135"/>
                      <a:pt x="215" y="135"/>
                    </a:cubicBezTo>
                    <a:cubicBezTo>
                      <a:pt x="221" y="135"/>
                      <a:pt x="226" y="130"/>
                      <a:pt x="226" y="124"/>
                    </a:cubicBezTo>
                    <a:cubicBezTo>
                      <a:pt x="226" y="11"/>
                      <a:pt x="226" y="11"/>
                      <a:pt x="226" y="11"/>
                    </a:cubicBezTo>
                    <a:cubicBezTo>
                      <a:pt x="226" y="5"/>
                      <a:pt x="221" y="0"/>
                      <a:pt x="215" y="0"/>
                    </a:cubicBezTo>
                    <a:moveTo>
                      <a:pt x="166" y="16"/>
                    </a:moveTo>
                    <a:cubicBezTo>
                      <a:pt x="170" y="16"/>
                      <a:pt x="170" y="16"/>
                      <a:pt x="170" y="16"/>
                    </a:cubicBezTo>
                    <a:cubicBezTo>
                      <a:pt x="180" y="32"/>
                      <a:pt x="180" y="32"/>
                      <a:pt x="180" y="32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4" y="39"/>
                      <a:pt x="184" y="39"/>
                      <a:pt x="184" y="39"/>
                    </a:cubicBezTo>
                    <a:cubicBezTo>
                      <a:pt x="179" y="39"/>
                      <a:pt x="179" y="39"/>
                      <a:pt x="179" y="39"/>
                    </a:cubicBezTo>
                    <a:cubicBezTo>
                      <a:pt x="170" y="24"/>
                      <a:pt x="170" y="24"/>
                      <a:pt x="170" y="24"/>
                    </a:cubicBezTo>
                    <a:cubicBezTo>
                      <a:pt x="170" y="39"/>
                      <a:pt x="170" y="39"/>
                      <a:pt x="170" y="39"/>
                    </a:cubicBezTo>
                    <a:cubicBezTo>
                      <a:pt x="166" y="39"/>
                      <a:pt x="166" y="39"/>
                      <a:pt x="166" y="39"/>
                    </a:cubicBezTo>
                    <a:lnTo>
                      <a:pt x="166" y="16"/>
                    </a:lnTo>
                    <a:close/>
                    <a:moveTo>
                      <a:pt x="33" y="112"/>
                    </a:moveTo>
                    <a:cubicBezTo>
                      <a:pt x="32" y="114"/>
                      <a:pt x="31" y="115"/>
                      <a:pt x="28" y="115"/>
                    </a:cubicBezTo>
                    <a:cubicBezTo>
                      <a:pt x="27" y="115"/>
                      <a:pt x="25" y="114"/>
                      <a:pt x="24" y="113"/>
                    </a:cubicBezTo>
                    <a:cubicBezTo>
                      <a:pt x="23" y="112"/>
                      <a:pt x="23" y="111"/>
                      <a:pt x="22" y="110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6" y="110"/>
                      <a:pt x="26" y="111"/>
                      <a:pt x="27" y="111"/>
                    </a:cubicBezTo>
                    <a:cubicBezTo>
                      <a:pt x="27" y="112"/>
                      <a:pt x="28" y="112"/>
                      <a:pt x="28" y="112"/>
                    </a:cubicBezTo>
                    <a:cubicBezTo>
                      <a:pt x="29" y="112"/>
                      <a:pt x="30" y="112"/>
                      <a:pt x="30" y="111"/>
                    </a:cubicBezTo>
                    <a:cubicBezTo>
                      <a:pt x="31" y="110"/>
                      <a:pt x="31" y="110"/>
                      <a:pt x="31" y="108"/>
                    </a:cubicBezTo>
                    <a:cubicBezTo>
                      <a:pt x="31" y="107"/>
                      <a:pt x="31" y="106"/>
                      <a:pt x="30" y="106"/>
                    </a:cubicBezTo>
                    <a:cubicBezTo>
                      <a:pt x="30" y="105"/>
                      <a:pt x="29" y="105"/>
                      <a:pt x="28" y="105"/>
                    </a:cubicBezTo>
                    <a:cubicBezTo>
                      <a:pt x="27" y="105"/>
                      <a:pt x="26" y="105"/>
                      <a:pt x="26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02"/>
                      <a:pt x="28" y="102"/>
                      <a:pt x="29" y="102"/>
                    </a:cubicBezTo>
                    <a:cubicBezTo>
                      <a:pt x="31" y="102"/>
                      <a:pt x="32" y="103"/>
                      <a:pt x="33" y="104"/>
                    </a:cubicBezTo>
                    <a:cubicBezTo>
                      <a:pt x="34" y="105"/>
                      <a:pt x="35" y="107"/>
                      <a:pt x="35" y="108"/>
                    </a:cubicBezTo>
                    <a:cubicBezTo>
                      <a:pt x="35" y="110"/>
                      <a:pt x="34" y="111"/>
                      <a:pt x="33" y="112"/>
                    </a:cubicBezTo>
                    <a:moveTo>
                      <a:pt x="47" y="113"/>
                    </a:moveTo>
                    <a:cubicBezTo>
                      <a:pt x="46" y="114"/>
                      <a:pt x="44" y="115"/>
                      <a:pt x="42" y="115"/>
                    </a:cubicBezTo>
                    <a:cubicBezTo>
                      <a:pt x="41" y="115"/>
                      <a:pt x="39" y="114"/>
                      <a:pt x="38" y="113"/>
                    </a:cubicBezTo>
                    <a:cubicBezTo>
                      <a:pt x="37" y="112"/>
                      <a:pt x="37" y="111"/>
                      <a:pt x="36" y="110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40" y="110"/>
                      <a:pt x="40" y="111"/>
                      <a:pt x="41" y="111"/>
                    </a:cubicBezTo>
                    <a:cubicBezTo>
                      <a:pt x="41" y="112"/>
                      <a:pt x="42" y="112"/>
                      <a:pt x="42" y="112"/>
                    </a:cubicBezTo>
                    <a:cubicBezTo>
                      <a:pt x="43" y="112"/>
                      <a:pt x="44" y="112"/>
                      <a:pt x="44" y="111"/>
                    </a:cubicBezTo>
                    <a:cubicBezTo>
                      <a:pt x="45" y="110"/>
                      <a:pt x="45" y="110"/>
                      <a:pt x="45" y="109"/>
                    </a:cubicBezTo>
                    <a:cubicBezTo>
                      <a:pt x="45" y="108"/>
                      <a:pt x="45" y="107"/>
                      <a:pt x="44" y="107"/>
                    </a:cubicBezTo>
                    <a:cubicBezTo>
                      <a:pt x="44" y="106"/>
                      <a:pt x="43" y="106"/>
                      <a:pt x="42" y="106"/>
                    </a:cubicBezTo>
                    <a:cubicBezTo>
                      <a:pt x="42" y="106"/>
                      <a:pt x="41" y="106"/>
                      <a:pt x="41" y="106"/>
                    </a:cubicBezTo>
                    <a:cubicBezTo>
                      <a:pt x="41" y="103"/>
                      <a:pt x="41" y="103"/>
                      <a:pt x="41" y="103"/>
                    </a:cubicBezTo>
                    <a:cubicBezTo>
                      <a:pt x="42" y="103"/>
                      <a:pt x="43" y="103"/>
                      <a:pt x="43" y="103"/>
                    </a:cubicBezTo>
                    <a:cubicBezTo>
                      <a:pt x="44" y="102"/>
                      <a:pt x="44" y="102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3" y="99"/>
                      <a:pt x="43" y="99"/>
                      <a:pt x="42" y="99"/>
                    </a:cubicBezTo>
                    <a:cubicBezTo>
                      <a:pt x="42" y="99"/>
                      <a:pt x="41" y="99"/>
                      <a:pt x="41" y="100"/>
                    </a:cubicBezTo>
                    <a:cubicBezTo>
                      <a:pt x="40" y="100"/>
                      <a:pt x="40" y="101"/>
                      <a:pt x="40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0"/>
                      <a:pt x="37" y="99"/>
                      <a:pt x="38" y="98"/>
                    </a:cubicBezTo>
                    <a:cubicBezTo>
                      <a:pt x="38" y="98"/>
                      <a:pt x="39" y="97"/>
                      <a:pt x="40" y="97"/>
                    </a:cubicBezTo>
                    <a:cubicBezTo>
                      <a:pt x="40" y="96"/>
                      <a:pt x="41" y="96"/>
                      <a:pt x="42" y="96"/>
                    </a:cubicBezTo>
                    <a:cubicBezTo>
                      <a:pt x="44" y="96"/>
                      <a:pt x="45" y="97"/>
                      <a:pt x="46" y="98"/>
                    </a:cubicBezTo>
                    <a:cubicBezTo>
                      <a:pt x="47" y="99"/>
                      <a:pt x="48" y="100"/>
                      <a:pt x="48" y="101"/>
                    </a:cubicBezTo>
                    <a:cubicBezTo>
                      <a:pt x="48" y="102"/>
                      <a:pt x="47" y="104"/>
                      <a:pt x="45" y="105"/>
                    </a:cubicBezTo>
                    <a:cubicBezTo>
                      <a:pt x="46" y="105"/>
                      <a:pt x="47" y="105"/>
                      <a:pt x="48" y="106"/>
                    </a:cubicBezTo>
                    <a:cubicBezTo>
                      <a:pt x="48" y="107"/>
                      <a:pt x="48" y="108"/>
                      <a:pt x="48" y="109"/>
                    </a:cubicBezTo>
                    <a:cubicBezTo>
                      <a:pt x="48" y="111"/>
                      <a:pt x="48" y="112"/>
                      <a:pt x="47" y="113"/>
                    </a:cubicBezTo>
                    <a:moveTo>
                      <a:pt x="61" y="113"/>
                    </a:moveTo>
                    <a:cubicBezTo>
                      <a:pt x="60" y="114"/>
                      <a:pt x="58" y="115"/>
                      <a:pt x="57" y="115"/>
                    </a:cubicBezTo>
                    <a:cubicBezTo>
                      <a:pt x="55" y="115"/>
                      <a:pt x="54" y="114"/>
                      <a:pt x="53" y="113"/>
                    </a:cubicBezTo>
                    <a:cubicBezTo>
                      <a:pt x="51" y="112"/>
                      <a:pt x="51" y="111"/>
                      <a:pt x="51" y="109"/>
                    </a:cubicBezTo>
                    <a:cubicBezTo>
                      <a:pt x="51" y="108"/>
                      <a:pt x="51" y="107"/>
                      <a:pt x="51" y="107"/>
                    </a:cubicBezTo>
                    <a:cubicBezTo>
                      <a:pt x="52" y="106"/>
                      <a:pt x="53" y="105"/>
                      <a:pt x="54" y="105"/>
                    </a:cubicBezTo>
                    <a:cubicBezTo>
                      <a:pt x="53" y="104"/>
                      <a:pt x="52" y="104"/>
                      <a:pt x="52" y="103"/>
                    </a:cubicBezTo>
                    <a:cubicBezTo>
                      <a:pt x="51" y="102"/>
                      <a:pt x="51" y="102"/>
                      <a:pt x="51" y="101"/>
                    </a:cubicBezTo>
                    <a:cubicBezTo>
                      <a:pt x="51" y="100"/>
                      <a:pt x="51" y="98"/>
                      <a:pt x="52" y="98"/>
                    </a:cubicBezTo>
                    <a:cubicBezTo>
                      <a:pt x="53" y="97"/>
                      <a:pt x="55" y="96"/>
                      <a:pt x="56" y="96"/>
                    </a:cubicBezTo>
                    <a:cubicBezTo>
                      <a:pt x="58" y="96"/>
                      <a:pt x="60" y="97"/>
                      <a:pt x="61" y="98"/>
                    </a:cubicBezTo>
                    <a:cubicBezTo>
                      <a:pt x="61" y="98"/>
                      <a:pt x="62" y="100"/>
                      <a:pt x="62" y="101"/>
                    </a:cubicBezTo>
                    <a:cubicBezTo>
                      <a:pt x="62" y="102"/>
                      <a:pt x="62" y="102"/>
                      <a:pt x="61" y="103"/>
                    </a:cubicBezTo>
                    <a:cubicBezTo>
                      <a:pt x="61" y="104"/>
                      <a:pt x="60" y="104"/>
                      <a:pt x="59" y="105"/>
                    </a:cubicBezTo>
                    <a:cubicBezTo>
                      <a:pt x="60" y="105"/>
                      <a:pt x="61" y="106"/>
                      <a:pt x="62" y="106"/>
                    </a:cubicBezTo>
                    <a:cubicBezTo>
                      <a:pt x="62" y="107"/>
                      <a:pt x="63" y="108"/>
                      <a:pt x="63" y="109"/>
                    </a:cubicBezTo>
                    <a:cubicBezTo>
                      <a:pt x="63" y="111"/>
                      <a:pt x="62" y="112"/>
                      <a:pt x="61" y="113"/>
                    </a:cubicBezTo>
                    <a:moveTo>
                      <a:pt x="74" y="114"/>
                    </a:moveTo>
                    <a:cubicBezTo>
                      <a:pt x="70" y="114"/>
                      <a:pt x="70" y="114"/>
                      <a:pt x="70" y="114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69" y="102"/>
                      <a:pt x="67" y="103"/>
                      <a:pt x="66" y="104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67" y="100"/>
                      <a:pt x="68" y="100"/>
                      <a:pt x="69" y="99"/>
                    </a:cubicBezTo>
                    <a:cubicBezTo>
                      <a:pt x="70" y="98"/>
                      <a:pt x="70" y="97"/>
                      <a:pt x="71" y="96"/>
                    </a:cubicBezTo>
                    <a:cubicBezTo>
                      <a:pt x="74" y="96"/>
                      <a:pt x="74" y="96"/>
                      <a:pt x="74" y="96"/>
                    </a:cubicBezTo>
                    <a:lnTo>
                      <a:pt x="74" y="114"/>
                    </a:lnTo>
                    <a:close/>
                    <a:moveTo>
                      <a:pt x="78" y="56"/>
                    </a:moveTo>
                    <a:cubicBezTo>
                      <a:pt x="23" y="56"/>
                      <a:pt x="23" y="56"/>
                      <a:pt x="23" y="5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56"/>
                    </a:lnTo>
                    <a:close/>
                    <a:moveTo>
                      <a:pt x="96" y="113"/>
                    </a:moveTo>
                    <a:cubicBezTo>
                      <a:pt x="95" y="114"/>
                      <a:pt x="94" y="115"/>
                      <a:pt x="92" y="115"/>
                    </a:cubicBezTo>
                    <a:cubicBezTo>
                      <a:pt x="90" y="115"/>
                      <a:pt x="89" y="114"/>
                      <a:pt x="88" y="113"/>
                    </a:cubicBezTo>
                    <a:cubicBezTo>
                      <a:pt x="87" y="111"/>
                      <a:pt x="86" y="109"/>
                      <a:pt x="86" y="106"/>
                    </a:cubicBezTo>
                    <a:cubicBezTo>
                      <a:pt x="86" y="102"/>
                      <a:pt x="87" y="100"/>
                      <a:pt x="88" y="98"/>
                    </a:cubicBezTo>
                    <a:cubicBezTo>
                      <a:pt x="89" y="97"/>
                      <a:pt x="91" y="96"/>
                      <a:pt x="93" y="96"/>
                    </a:cubicBezTo>
                    <a:cubicBezTo>
                      <a:pt x="94" y="96"/>
                      <a:pt x="95" y="97"/>
                      <a:pt x="96" y="97"/>
                    </a:cubicBezTo>
                    <a:cubicBezTo>
                      <a:pt x="97" y="98"/>
                      <a:pt x="98" y="99"/>
                      <a:pt x="98" y="101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3" y="99"/>
                      <a:pt x="93" y="99"/>
                      <a:pt x="92" y="99"/>
                    </a:cubicBezTo>
                    <a:cubicBezTo>
                      <a:pt x="92" y="99"/>
                      <a:pt x="91" y="99"/>
                      <a:pt x="91" y="100"/>
                    </a:cubicBezTo>
                    <a:cubicBezTo>
                      <a:pt x="90" y="101"/>
                      <a:pt x="90" y="102"/>
                      <a:pt x="90" y="104"/>
                    </a:cubicBezTo>
                    <a:cubicBezTo>
                      <a:pt x="90" y="103"/>
                      <a:pt x="92" y="103"/>
                      <a:pt x="93" y="103"/>
                    </a:cubicBezTo>
                    <a:cubicBezTo>
                      <a:pt x="94" y="103"/>
                      <a:pt x="95" y="103"/>
                      <a:pt x="97" y="104"/>
                    </a:cubicBezTo>
                    <a:cubicBezTo>
                      <a:pt x="98" y="105"/>
                      <a:pt x="98" y="107"/>
                      <a:pt x="98" y="109"/>
                    </a:cubicBezTo>
                    <a:cubicBezTo>
                      <a:pt x="98" y="110"/>
                      <a:pt x="98" y="112"/>
                      <a:pt x="96" y="113"/>
                    </a:cubicBezTo>
                    <a:moveTo>
                      <a:pt x="110" y="113"/>
                    </a:moveTo>
                    <a:cubicBezTo>
                      <a:pt x="109" y="114"/>
                      <a:pt x="107" y="115"/>
                      <a:pt x="105" y="115"/>
                    </a:cubicBezTo>
                    <a:cubicBezTo>
                      <a:pt x="104" y="115"/>
                      <a:pt x="103" y="114"/>
                      <a:pt x="102" y="114"/>
                    </a:cubicBezTo>
                    <a:cubicBezTo>
                      <a:pt x="101" y="113"/>
                      <a:pt x="100" y="112"/>
                      <a:pt x="100" y="110"/>
                    </a:cubicBezTo>
                    <a:cubicBezTo>
                      <a:pt x="104" y="110"/>
                      <a:pt x="104" y="110"/>
                      <a:pt x="104" y="110"/>
                    </a:cubicBez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5" y="112"/>
                      <a:pt x="105" y="112"/>
                      <a:pt x="106" y="112"/>
                    </a:cubicBezTo>
                    <a:cubicBezTo>
                      <a:pt x="106" y="112"/>
                      <a:pt x="107" y="112"/>
                      <a:pt x="107" y="111"/>
                    </a:cubicBezTo>
                    <a:cubicBezTo>
                      <a:pt x="108" y="110"/>
                      <a:pt x="108" y="109"/>
                      <a:pt x="108" y="107"/>
                    </a:cubicBezTo>
                    <a:cubicBezTo>
                      <a:pt x="107" y="108"/>
                      <a:pt x="106" y="108"/>
                      <a:pt x="105" y="108"/>
                    </a:cubicBezTo>
                    <a:cubicBezTo>
                      <a:pt x="104" y="108"/>
                      <a:pt x="102" y="108"/>
                      <a:pt x="101" y="107"/>
                    </a:cubicBezTo>
                    <a:cubicBezTo>
                      <a:pt x="100" y="106"/>
                      <a:pt x="100" y="104"/>
                      <a:pt x="100" y="102"/>
                    </a:cubicBezTo>
                    <a:cubicBezTo>
                      <a:pt x="100" y="100"/>
                      <a:pt x="100" y="99"/>
                      <a:pt x="101" y="98"/>
                    </a:cubicBezTo>
                    <a:cubicBezTo>
                      <a:pt x="103" y="97"/>
                      <a:pt x="104" y="96"/>
                      <a:pt x="106" y="96"/>
                    </a:cubicBezTo>
                    <a:cubicBezTo>
                      <a:pt x="107" y="96"/>
                      <a:pt x="109" y="97"/>
                      <a:pt x="110" y="98"/>
                    </a:cubicBezTo>
                    <a:cubicBezTo>
                      <a:pt x="111" y="100"/>
                      <a:pt x="112" y="102"/>
                      <a:pt x="112" y="105"/>
                    </a:cubicBezTo>
                    <a:cubicBezTo>
                      <a:pt x="112" y="109"/>
                      <a:pt x="111" y="111"/>
                      <a:pt x="110" y="113"/>
                    </a:cubicBezTo>
                    <a:moveTo>
                      <a:pt x="126" y="111"/>
                    </a:moveTo>
                    <a:cubicBezTo>
                      <a:pt x="126" y="114"/>
                      <a:pt x="126" y="114"/>
                      <a:pt x="126" y="114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4" y="113"/>
                      <a:pt x="114" y="112"/>
                      <a:pt x="115" y="111"/>
                    </a:cubicBezTo>
                    <a:cubicBezTo>
                      <a:pt x="116" y="110"/>
                      <a:pt x="117" y="108"/>
                      <a:pt x="119" y="107"/>
                    </a:cubicBezTo>
                    <a:cubicBezTo>
                      <a:pt x="120" y="105"/>
                      <a:pt x="121" y="104"/>
                      <a:pt x="122" y="104"/>
                    </a:cubicBezTo>
                    <a:cubicBezTo>
                      <a:pt x="122" y="103"/>
                      <a:pt x="122" y="102"/>
                      <a:pt x="122" y="101"/>
                    </a:cubicBezTo>
                    <a:cubicBezTo>
                      <a:pt x="122" y="101"/>
                      <a:pt x="122" y="100"/>
                      <a:pt x="122" y="100"/>
                    </a:cubicBezTo>
                    <a:cubicBezTo>
                      <a:pt x="121" y="99"/>
                      <a:pt x="121" y="99"/>
                      <a:pt x="120" y="99"/>
                    </a:cubicBezTo>
                    <a:cubicBezTo>
                      <a:pt x="119" y="99"/>
                      <a:pt x="119" y="99"/>
                      <a:pt x="118" y="100"/>
                    </a:cubicBezTo>
                    <a:cubicBezTo>
                      <a:pt x="118" y="100"/>
                      <a:pt x="118" y="101"/>
                      <a:pt x="118" y="102"/>
                    </a:cubicBezTo>
                    <a:cubicBezTo>
                      <a:pt x="114" y="102"/>
                      <a:pt x="114" y="102"/>
                      <a:pt x="114" y="102"/>
                    </a:cubicBezTo>
                    <a:cubicBezTo>
                      <a:pt x="114" y="100"/>
                      <a:pt x="115" y="98"/>
                      <a:pt x="116" y="97"/>
                    </a:cubicBezTo>
                    <a:cubicBezTo>
                      <a:pt x="117" y="97"/>
                      <a:pt x="119" y="96"/>
                      <a:pt x="120" y="96"/>
                    </a:cubicBezTo>
                    <a:cubicBezTo>
                      <a:pt x="122" y="96"/>
                      <a:pt x="123" y="97"/>
                      <a:pt x="124" y="98"/>
                    </a:cubicBezTo>
                    <a:cubicBezTo>
                      <a:pt x="125" y="99"/>
                      <a:pt x="126" y="100"/>
                      <a:pt x="126" y="101"/>
                    </a:cubicBezTo>
                    <a:cubicBezTo>
                      <a:pt x="126" y="102"/>
                      <a:pt x="126" y="103"/>
                      <a:pt x="126" y="104"/>
                    </a:cubicBezTo>
                    <a:cubicBezTo>
                      <a:pt x="125" y="104"/>
                      <a:pt x="125" y="105"/>
                      <a:pt x="124" y="106"/>
                    </a:cubicBezTo>
                    <a:cubicBezTo>
                      <a:pt x="124" y="106"/>
                      <a:pt x="123" y="107"/>
                      <a:pt x="122" y="108"/>
                    </a:cubicBezTo>
                    <a:cubicBezTo>
                      <a:pt x="121" y="109"/>
                      <a:pt x="120" y="110"/>
                      <a:pt x="120" y="110"/>
                    </a:cubicBezTo>
                    <a:cubicBezTo>
                      <a:pt x="119" y="111"/>
                      <a:pt x="119" y="111"/>
                      <a:pt x="119" y="111"/>
                    </a:cubicBezTo>
                    <a:lnTo>
                      <a:pt x="126" y="111"/>
                    </a:lnTo>
                    <a:close/>
                    <a:moveTo>
                      <a:pt x="119" y="39"/>
                    </a:moveTo>
                    <a:cubicBezTo>
                      <a:pt x="119" y="16"/>
                      <a:pt x="119" y="16"/>
                      <a:pt x="119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0" y="16"/>
                      <a:pt x="131" y="16"/>
                      <a:pt x="132" y="16"/>
                    </a:cubicBezTo>
                    <a:cubicBezTo>
                      <a:pt x="133" y="16"/>
                      <a:pt x="134" y="17"/>
                      <a:pt x="134" y="17"/>
                    </a:cubicBezTo>
                    <a:cubicBezTo>
                      <a:pt x="135" y="18"/>
                      <a:pt x="136" y="18"/>
                      <a:pt x="136" y="19"/>
                    </a:cubicBezTo>
                    <a:cubicBezTo>
                      <a:pt x="137" y="20"/>
                      <a:pt x="137" y="21"/>
                      <a:pt x="137" y="22"/>
                    </a:cubicBezTo>
                    <a:cubicBezTo>
                      <a:pt x="137" y="23"/>
                      <a:pt x="137" y="24"/>
                      <a:pt x="136" y="25"/>
                    </a:cubicBezTo>
                    <a:cubicBezTo>
                      <a:pt x="136" y="26"/>
                      <a:pt x="135" y="27"/>
                      <a:pt x="134" y="27"/>
                    </a:cubicBezTo>
                    <a:cubicBezTo>
                      <a:pt x="135" y="27"/>
                      <a:pt x="136" y="28"/>
                      <a:pt x="137" y="29"/>
                    </a:cubicBezTo>
                    <a:cubicBezTo>
                      <a:pt x="138" y="30"/>
                      <a:pt x="138" y="31"/>
                      <a:pt x="138" y="33"/>
                    </a:cubicBezTo>
                    <a:cubicBezTo>
                      <a:pt x="138" y="34"/>
                      <a:pt x="138" y="35"/>
                      <a:pt x="137" y="36"/>
                    </a:cubicBezTo>
                    <a:cubicBezTo>
                      <a:pt x="137" y="37"/>
                      <a:pt x="136" y="38"/>
                      <a:pt x="135" y="38"/>
                    </a:cubicBezTo>
                    <a:cubicBezTo>
                      <a:pt x="135" y="39"/>
                      <a:pt x="133" y="39"/>
                      <a:pt x="132" y="39"/>
                    </a:cubicBezTo>
                    <a:cubicBezTo>
                      <a:pt x="131" y="39"/>
                      <a:pt x="130" y="39"/>
                      <a:pt x="127" y="39"/>
                    </a:cubicBezTo>
                    <a:lnTo>
                      <a:pt x="119" y="39"/>
                    </a:lnTo>
                    <a:close/>
                    <a:moveTo>
                      <a:pt x="139" y="113"/>
                    </a:moveTo>
                    <a:cubicBezTo>
                      <a:pt x="137" y="114"/>
                      <a:pt x="136" y="115"/>
                      <a:pt x="134" y="115"/>
                    </a:cubicBezTo>
                    <a:cubicBezTo>
                      <a:pt x="133" y="115"/>
                      <a:pt x="131" y="114"/>
                      <a:pt x="130" y="113"/>
                    </a:cubicBezTo>
                    <a:cubicBezTo>
                      <a:pt x="129" y="112"/>
                      <a:pt x="128" y="111"/>
                      <a:pt x="128" y="110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10"/>
                      <a:pt x="132" y="111"/>
                      <a:pt x="132" y="111"/>
                    </a:cubicBezTo>
                    <a:cubicBezTo>
                      <a:pt x="133" y="112"/>
                      <a:pt x="134" y="112"/>
                      <a:pt x="134" y="112"/>
                    </a:cubicBezTo>
                    <a:cubicBezTo>
                      <a:pt x="135" y="112"/>
                      <a:pt x="136" y="112"/>
                      <a:pt x="136" y="111"/>
                    </a:cubicBezTo>
                    <a:cubicBezTo>
                      <a:pt x="136" y="110"/>
                      <a:pt x="137" y="110"/>
                      <a:pt x="137" y="109"/>
                    </a:cubicBezTo>
                    <a:cubicBezTo>
                      <a:pt x="137" y="108"/>
                      <a:pt x="137" y="107"/>
                      <a:pt x="136" y="107"/>
                    </a:cubicBezTo>
                    <a:cubicBezTo>
                      <a:pt x="136" y="106"/>
                      <a:pt x="135" y="106"/>
                      <a:pt x="134" y="106"/>
                    </a:cubicBezTo>
                    <a:cubicBezTo>
                      <a:pt x="134" y="106"/>
                      <a:pt x="133" y="106"/>
                      <a:pt x="133" y="106"/>
                    </a:cubicBezTo>
                    <a:cubicBezTo>
                      <a:pt x="133" y="103"/>
                      <a:pt x="133" y="103"/>
                      <a:pt x="133" y="103"/>
                    </a:cubicBezTo>
                    <a:cubicBezTo>
                      <a:pt x="134" y="103"/>
                      <a:pt x="135" y="103"/>
                      <a:pt x="135" y="103"/>
                    </a:cubicBezTo>
                    <a:cubicBezTo>
                      <a:pt x="136" y="102"/>
                      <a:pt x="136" y="102"/>
                      <a:pt x="136" y="101"/>
                    </a:cubicBezTo>
                    <a:cubicBezTo>
                      <a:pt x="136" y="100"/>
                      <a:pt x="136" y="100"/>
                      <a:pt x="135" y="100"/>
                    </a:cubicBezTo>
                    <a:cubicBezTo>
                      <a:pt x="135" y="99"/>
                      <a:pt x="135" y="99"/>
                      <a:pt x="134" y="99"/>
                    </a:cubicBezTo>
                    <a:cubicBezTo>
                      <a:pt x="133" y="99"/>
                      <a:pt x="133" y="99"/>
                      <a:pt x="132" y="100"/>
                    </a:cubicBezTo>
                    <a:cubicBezTo>
                      <a:pt x="132" y="100"/>
                      <a:pt x="132" y="101"/>
                      <a:pt x="132" y="101"/>
                    </a:cubicBezTo>
                    <a:cubicBezTo>
                      <a:pt x="128" y="101"/>
                      <a:pt x="128" y="101"/>
                      <a:pt x="128" y="101"/>
                    </a:cubicBezTo>
                    <a:cubicBezTo>
                      <a:pt x="129" y="100"/>
                      <a:pt x="129" y="99"/>
                      <a:pt x="129" y="98"/>
                    </a:cubicBezTo>
                    <a:cubicBezTo>
                      <a:pt x="130" y="98"/>
                      <a:pt x="131" y="97"/>
                      <a:pt x="131" y="97"/>
                    </a:cubicBezTo>
                    <a:cubicBezTo>
                      <a:pt x="132" y="96"/>
                      <a:pt x="133" y="96"/>
                      <a:pt x="134" y="96"/>
                    </a:cubicBezTo>
                    <a:cubicBezTo>
                      <a:pt x="136" y="96"/>
                      <a:pt x="137" y="97"/>
                      <a:pt x="138" y="98"/>
                    </a:cubicBezTo>
                    <a:cubicBezTo>
                      <a:pt x="139" y="99"/>
                      <a:pt x="139" y="100"/>
                      <a:pt x="139" y="101"/>
                    </a:cubicBezTo>
                    <a:cubicBezTo>
                      <a:pt x="139" y="102"/>
                      <a:pt x="139" y="104"/>
                      <a:pt x="137" y="105"/>
                    </a:cubicBezTo>
                    <a:cubicBezTo>
                      <a:pt x="138" y="105"/>
                      <a:pt x="139" y="105"/>
                      <a:pt x="139" y="106"/>
                    </a:cubicBezTo>
                    <a:cubicBezTo>
                      <a:pt x="140" y="107"/>
                      <a:pt x="140" y="108"/>
                      <a:pt x="140" y="109"/>
                    </a:cubicBezTo>
                    <a:cubicBezTo>
                      <a:pt x="140" y="111"/>
                      <a:pt x="140" y="112"/>
                      <a:pt x="139" y="113"/>
                    </a:cubicBezTo>
                    <a:moveTo>
                      <a:pt x="160" y="113"/>
                    </a:moveTo>
                    <a:cubicBezTo>
                      <a:pt x="159" y="114"/>
                      <a:pt x="158" y="115"/>
                      <a:pt x="156" y="115"/>
                    </a:cubicBezTo>
                    <a:cubicBezTo>
                      <a:pt x="154" y="115"/>
                      <a:pt x="152" y="114"/>
                      <a:pt x="151" y="113"/>
                    </a:cubicBezTo>
                    <a:cubicBezTo>
                      <a:pt x="150" y="111"/>
                      <a:pt x="150" y="109"/>
                      <a:pt x="150" y="106"/>
                    </a:cubicBezTo>
                    <a:cubicBezTo>
                      <a:pt x="150" y="102"/>
                      <a:pt x="150" y="100"/>
                      <a:pt x="151" y="98"/>
                    </a:cubicBezTo>
                    <a:cubicBezTo>
                      <a:pt x="153" y="97"/>
                      <a:pt x="154" y="96"/>
                      <a:pt x="156" y="96"/>
                    </a:cubicBezTo>
                    <a:cubicBezTo>
                      <a:pt x="158" y="96"/>
                      <a:pt x="159" y="97"/>
                      <a:pt x="160" y="97"/>
                    </a:cubicBezTo>
                    <a:cubicBezTo>
                      <a:pt x="161" y="98"/>
                      <a:pt x="161" y="99"/>
                      <a:pt x="161" y="101"/>
                    </a:cubicBezTo>
                    <a:cubicBezTo>
                      <a:pt x="158" y="101"/>
                      <a:pt x="158" y="101"/>
                      <a:pt x="158" y="101"/>
                    </a:cubicBezTo>
                    <a:cubicBezTo>
                      <a:pt x="158" y="100"/>
                      <a:pt x="158" y="100"/>
                      <a:pt x="157" y="100"/>
                    </a:cubicBezTo>
                    <a:cubicBezTo>
                      <a:pt x="157" y="99"/>
                      <a:pt x="157" y="99"/>
                      <a:pt x="156" y="99"/>
                    </a:cubicBezTo>
                    <a:cubicBezTo>
                      <a:pt x="155" y="99"/>
                      <a:pt x="155" y="99"/>
                      <a:pt x="154" y="100"/>
                    </a:cubicBezTo>
                    <a:cubicBezTo>
                      <a:pt x="154" y="101"/>
                      <a:pt x="153" y="102"/>
                      <a:pt x="153" y="104"/>
                    </a:cubicBezTo>
                    <a:cubicBezTo>
                      <a:pt x="154" y="103"/>
                      <a:pt x="155" y="103"/>
                      <a:pt x="156" y="103"/>
                    </a:cubicBezTo>
                    <a:cubicBezTo>
                      <a:pt x="158" y="103"/>
                      <a:pt x="159" y="103"/>
                      <a:pt x="160" y="104"/>
                    </a:cubicBezTo>
                    <a:cubicBezTo>
                      <a:pt x="161" y="105"/>
                      <a:pt x="162" y="107"/>
                      <a:pt x="162" y="109"/>
                    </a:cubicBezTo>
                    <a:cubicBezTo>
                      <a:pt x="162" y="110"/>
                      <a:pt x="161" y="112"/>
                      <a:pt x="160" y="113"/>
                    </a:cubicBezTo>
                    <a:moveTo>
                      <a:pt x="158" y="39"/>
                    </a:moveTo>
                    <a:cubicBezTo>
                      <a:pt x="156" y="34"/>
                      <a:pt x="156" y="34"/>
                      <a:pt x="156" y="3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45" y="39"/>
                      <a:pt x="145" y="39"/>
                      <a:pt x="145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9" y="16"/>
                      <a:pt x="149" y="16"/>
                      <a:pt x="149" y="16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63" y="39"/>
                      <a:pt x="163" y="39"/>
                      <a:pt x="163" y="39"/>
                    </a:cubicBezTo>
                    <a:lnTo>
                      <a:pt x="158" y="39"/>
                    </a:lnTo>
                    <a:close/>
                    <a:moveTo>
                      <a:pt x="175" y="112"/>
                    </a:moveTo>
                    <a:cubicBezTo>
                      <a:pt x="173" y="114"/>
                      <a:pt x="172" y="115"/>
                      <a:pt x="170" y="115"/>
                    </a:cubicBezTo>
                    <a:cubicBezTo>
                      <a:pt x="168" y="115"/>
                      <a:pt x="167" y="114"/>
                      <a:pt x="166" y="113"/>
                    </a:cubicBezTo>
                    <a:cubicBezTo>
                      <a:pt x="165" y="112"/>
                      <a:pt x="164" y="111"/>
                      <a:pt x="164" y="110"/>
                    </a:cubicBezTo>
                    <a:cubicBezTo>
                      <a:pt x="167" y="109"/>
                      <a:pt x="167" y="109"/>
                      <a:pt x="167" y="109"/>
                    </a:cubicBezTo>
                    <a:cubicBezTo>
                      <a:pt x="167" y="110"/>
                      <a:pt x="168" y="111"/>
                      <a:pt x="168" y="111"/>
                    </a:cubicBezTo>
                    <a:cubicBezTo>
                      <a:pt x="169" y="112"/>
                      <a:pt x="169" y="112"/>
                      <a:pt x="170" y="112"/>
                    </a:cubicBezTo>
                    <a:cubicBezTo>
                      <a:pt x="170" y="112"/>
                      <a:pt x="171" y="112"/>
                      <a:pt x="172" y="111"/>
                    </a:cubicBezTo>
                    <a:cubicBezTo>
                      <a:pt x="172" y="110"/>
                      <a:pt x="172" y="110"/>
                      <a:pt x="172" y="108"/>
                    </a:cubicBezTo>
                    <a:cubicBezTo>
                      <a:pt x="172" y="107"/>
                      <a:pt x="172" y="106"/>
                      <a:pt x="172" y="106"/>
                    </a:cubicBezTo>
                    <a:cubicBezTo>
                      <a:pt x="171" y="105"/>
                      <a:pt x="170" y="105"/>
                      <a:pt x="170" y="105"/>
                    </a:cubicBezTo>
                    <a:cubicBezTo>
                      <a:pt x="169" y="105"/>
                      <a:pt x="168" y="105"/>
                      <a:pt x="167" y="106"/>
                    </a:cubicBezTo>
                    <a:cubicBezTo>
                      <a:pt x="164" y="106"/>
                      <a:pt x="164" y="106"/>
                      <a:pt x="164" y="10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75" y="96"/>
                      <a:pt x="175" y="96"/>
                      <a:pt x="175" y="96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69" y="100"/>
                      <a:pt x="169" y="100"/>
                      <a:pt x="169" y="100"/>
                    </a:cubicBezTo>
                    <a:cubicBezTo>
                      <a:pt x="168" y="103"/>
                      <a:pt x="168" y="103"/>
                      <a:pt x="168" y="103"/>
                    </a:cubicBezTo>
                    <a:cubicBezTo>
                      <a:pt x="169" y="102"/>
                      <a:pt x="170" y="102"/>
                      <a:pt x="170" y="102"/>
                    </a:cubicBezTo>
                    <a:cubicBezTo>
                      <a:pt x="172" y="102"/>
                      <a:pt x="173" y="103"/>
                      <a:pt x="174" y="104"/>
                    </a:cubicBezTo>
                    <a:cubicBezTo>
                      <a:pt x="175" y="105"/>
                      <a:pt x="176" y="107"/>
                      <a:pt x="176" y="108"/>
                    </a:cubicBezTo>
                    <a:cubicBezTo>
                      <a:pt x="176" y="110"/>
                      <a:pt x="176" y="111"/>
                      <a:pt x="175" y="112"/>
                    </a:cubicBezTo>
                    <a:moveTo>
                      <a:pt x="190" y="111"/>
                    </a:moveTo>
                    <a:cubicBezTo>
                      <a:pt x="190" y="114"/>
                      <a:pt x="190" y="114"/>
                      <a:pt x="190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3"/>
                      <a:pt x="178" y="112"/>
                      <a:pt x="179" y="111"/>
                    </a:cubicBezTo>
                    <a:cubicBezTo>
                      <a:pt x="179" y="110"/>
                      <a:pt x="181" y="108"/>
                      <a:pt x="182" y="107"/>
                    </a:cubicBezTo>
                    <a:cubicBezTo>
                      <a:pt x="184" y="105"/>
                      <a:pt x="185" y="104"/>
                      <a:pt x="185" y="104"/>
                    </a:cubicBezTo>
                    <a:cubicBezTo>
                      <a:pt x="186" y="103"/>
                      <a:pt x="186" y="102"/>
                      <a:pt x="186" y="101"/>
                    </a:cubicBezTo>
                    <a:cubicBezTo>
                      <a:pt x="186" y="101"/>
                      <a:pt x="186" y="100"/>
                      <a:pt x="185" y="100"/>
                    </a:cubicBezTo>
                    <a:cubicBezTo>
                      <a:pt x="185" y="99"/>
                      <a:pt x="184" y="99"/>
                      <a:pt x="184" y="99"/>
                    </a:cubicBezTo>
                    <a:cubicBezTo>
                      <a:pt x="183" y="99"/>
                      <a:pt x="182" y="99"/>
                      <a:pt x="182" y="100"/>
                    </a:cubicBezTo>
                    <a:cubicBezTo>
                      <a:pt x="182" y="100"/>
                      <a:pt x="181" y="101"/>
                      <a:pt x="181" y="102"/>
                    </a:cubicBezTo>
                    <a:cubicBezTo>
                      <a:pt x="178" y="102"/>
                      <a:pt x="178" y="102"/>
                      <a:pt x="178" y="102"/>
                    </a:cubicBezTo>
                    <a:cubicBezTo>
                      <a:pt x="178" y="100"/>
                      <a:pt x="179" y="98"/>
                      <a:pt x="180" y="97"/>
                    </a:cubicBezTo>
                    <a:cubicBezTo>
                      <a:pt x="181" y="97"/>
                      <a:pt x="182" y="96"/>
                      <a:pt x="184" y="96"/>
                    </a:cubicBezTo>
                    <a:cubicBezTo>
                      <a:pt x="186" y="96"/>
                      <a:pt x="187" y="97"/>
                      <a:pt x="188" y="98"/>
                    </a:cubicBezTo>
                    <a:cubicBezTo>
                      <a:pt x="189" y="99"/>
                      <a:pt x="190" y="100"/>
                      <a:pt x="190" y="101"/>
                    </a:cubicBezTo>
                    <a:cubicBezTo>
                      <a:pt x="190" y="102"/>
                      <a:pt x="189" y="103"/>
                      <a:pt x="189" y="104"/>
                    </a:cubicBezTo>
                    <a:cubicBezTo>
                      <a:pt x="189" y="104"/>
                      <a:pt x="188" y="105"/>
                      <a:pt x="188" y="106"/>
                    </a:cubicBezTo>
                    <a:cubicBezTo>
                      <a:pt x="187" y="106"/>
                      <a:pt x="187" y="107"/>
                      <a:pt x="185" y="108"/>
                    </a:cubicBezTo>
                    <a:cubicBezTo>
                      <a:pt x="184" y="109"/>
                      <a:pt x="184" y="110"/>
                      <a:pt x="183" y="110"/>
                    </a:cubicBezTo>
                    <a:cubicBezTo>
                      <a:pt x="183" y="111"/>
                      <a:pt x="183" y="111"/>
                      <a:pt x="183" y="111"/>
                    </a:cubicBezTo>
                    <a:lnTo>
                      <a:pt x="190" y="111"/>
                    </a:lnTo>
                    <a:close/>
                    <a:moveTo>
                      <a:pt x="202" y="113"/>
                    </a:moveTo>
                    <a:cubicBezTo>
                      <a:pt x="201" y="114"/>
                      <a:pt x="199" y="115"/>
                      <a:pt x="197" y="115"/>
                    </a:cubicBezTo>
                    <a:cubicBezTo>
                      <a:pt x="196" y="115"/>
                      <a:pt x="195" y="114"/>
                      <a:pt x="194" y="114"/>
                    </a:cubicBezTo>
                    <a:cubicBezTo>
                      <a:pt x="193" y="113"/>
                      <a:pt x="192" y="112"/>
                      <a:pt x="192" y="110"/>
                    </a:cubicBezTo>
                    <a:cubicBezTo>
                      <a:pt x="195" y="110"/>
                      <a:pt x="195" y="110"/>
                      <a:pt x="195" y="110"/>
                    </a:cubicBezTo>
                    <a:cubicBezTo>
                      <a:pt x="195" y="111"/>
                      <a:pt x="196" y="111"/>
                      <a:pt x="196" y="111"/>
                    </a:cubicBezTo>
                    <a:cubicBezTo>
                      <a:pt x="196" y="112"/>
                      <a:pt x="197" y="112"/>
                      <a:pt x="197" y="112"/>
                    </a:cubicBezTo>
                    <a:cubicBezTo>
                      <a:pt x="198" y="112"/>
                      <a:pt x="199" y="112"/>
                      <a:pt x="199" y="111"/>
                    </a:cubicBezTo>
                    <a:cubicBezTo>
                      <a:pt x="200" y="110"/>
                      <a:pt x="200" y="109"/>
                      <a:pt x="200" y="107"/>
                    </a:cubicBezTo>
                    <a:cubicBezTo>
                      <a:pt x="199" y="108"/>
                      <a:pt x="198" y="108"/>
                      <a:pt x="197" y="108"/>
                    </a:cubicBezTo>
                    <a:cubicBezTo>
                      <a:pt x="196" y="108"/>
                      <a:pt x="194" y="108"/>
                      <a:pt x="193" y="107"/>
                    </a:cubicBezTo>
                    <a:cubicBezTo>
                      <a:pt x="192" y="106"/>
                      <a:pt x="192" y="104"/>
                      <a:pt x="192" y="102"/>
                    </a:cubicBezTo>
                    <a:cubicBezTo>
                      <a:pt x="192" y="100"/>
                      <a:pt x="192" y="99"/>
                      <a:pt x="193" y="98"/>
                    </a:cubicBezTo>
                    <a:cubicBezTo>
                      <a:pt x="194" y="97"/>
                      <a:pt x="196" y="96"/>
                      <a:pt x="198" y="96"/>
                    </a:cubicBezTo>
                    <a:cubicBezTo>
                      <a:pt x="199" y="96"/>
                      <a:pt x="201" y="97"/>
                      <a:pt x="202" y="98"/>
                    </a:cubicBezTo>
                    <a:cubicBezTo>
                      <a:pt x="203" y="100"/>
                      <a:pt x="204" y="102"/>
                      <a:pt x="204" y="105"/>
                    </a:cubicBezTo>
                    <a:cubicBezTo>
                      <a:pt x="204" y="109"/>
                      <a:pt x="203" y="111"/>
                      <a:pt x="202" y="113"/>
                    </a:cubicBezTo>
                    <a:moveTo>
                      <a:pt x="204" y="39"/>
                    </a:moveTo>
                    <a:cubicBezTo>
                      <a:pt x="198" y="28"/>
                      <a:pt x="198" y="28"/>
                      <a:pt x="198" y="28"/>
                    </a:cubicBezTo>
                    <a:cubicBezTo>
                      <a:pt x="194" y="32"/>
                      <a:pt x="194" y="32"/>
                      <a:pt x="194" y="32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89" y="39"/>
                      <a:pt x="189" y="39"/>
                      <a:pt x="189" y="39"/>
                    </a:cubicBezTo>
                    <a:cubicBezTo>
                      <a:pt x="189" y="16"/>
                      <a:pt x="189" y="16"/>
                      <a:pt x="189" y="16"/>
                    </a:cubicBezTo>
                    <a:cubicBezTo>
                      <a:pt x="194" y="16"/>
                      <a:pt x="194" y="16"/>
                      <a:pt x="194" y="16"/>
                    </a:cubicBezTo>
                    <a:cubicBezTo>
                      <a:pt x="194" y="26"/>
                      <a:pt x="194" y="26"/>
                      <a:pt x="194" y="26"/>
                    </a:cubicBezTo>
                    <a:cubicBezTo>
                      <a:pt x="203" y="16"/>
                      <a:pt x="203" y="16"/>
                      <a:pt x="203" y="16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01" y="25"/>
                      <a:pt x="201" y="25"/>
                      <a:pt x="201" y="25"/>
                    </a:cubicBezTo>
                    <a:cubicBezTo>
                      <a:pt x="210" y="39"/>
                      <a:pt x="210" y="39"/>
                      <a:pt x="210" y="39"/>
                    </a:cubicBezTo>
                    <a:lnTo>
                      <a:pt x="204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92"/>
              <p:cNvSpPr>
                <a:spLocks/>
              </p:cNvSpPr>
              <p:nvPr/>
            </p:nvSpPr>
            <p:spPr bwMode="auto">
              <a:xfrm>
                <a:off x="679451" y="1447800"/>
                <a:ext cx="9525" cy="12700"/>
              </a:xfrm>
              <a:custGeom>
                <a:avLst/>
                <a:gdLst>
                  <a:gd name="T0" fmla="*/ 2 w 5"/>
                  <a:gd name="T1" fmla="*/ 0 h 7"/>
                  <a:gd name="T2" fmla="*/ 1 w 5"/>
                  <a:gd name="T3" fmla="*/ 1 h 7"/>
                  <a:gd name="T4" fmla="*/ 0 w 5"/>
                  <a:gd name="T5" fmla="*/ 3 h 7"/>
                  <a:gd name="T6" fmla="*/ 1 w 5"/>
                  <a:gd name="T7" fmla="*/ 6 h 7"/>
                  <a:gd name="T8" fmla="*/ 3 w 5"/>
                  <a:gd name="T9" fmla="*/ 7 h 7"/>
                  <a:gd name="T10" fmla="*/ 4 w 5"/>
                  <a:gd name="T11" fmla="*/ 6 h 7"/>
                  <a:gd name="T12" fmla="*/ 5 w 5"/>
                  <a:gd name="T13" fmla="*/ 4 h 7"/>
                  <a:gd name="T14" fmla="*/ 4 w 5"/>
                  <a:gd name="T15" fmla="*/ 1 h 7"/>
                  <a:gd name="T16" fmla="*/ 2 w 5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7"/>
                      <a:pt x="3" y="7"/>
                    </a:cubicBezTo>
                    <a:cubicBezTo>
                      <a:pt x="3" y="7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5" y="2"/>
                      <a:pt x="5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93"/>
              <p:cNvSpPr>
                <a:spLocks/>
              </p:cNvSpPr>
              <p:nvPr/>
            </p:nvSpPr>
            <p:spPr bwMode="auto">
              <a:xfrm>
                <a:off x="482601" y="1458913"/>
                <a:ext cx="9525" cy="12700"/>
              </a:xfrm>
              <a:custGeom>
                <a:avLst/>
                <a:gdLst>
                  <a:gd name="T0" fmla="*/ 2 w 5"/>
                  <a:gd name="T1" fmla="*/ 0 h 7"/>
                  <a:gd name="T2" fmla="*/ 1 w 5"/>
                  <a:gd name="T3" fmla="*/ 1 h 7"/>
                  <a:gd name="T4" fmla="*/ 0 w 5"/>
                  <a:gd name="T5" fmla="*/ 3 h 7"/>
                  <a:gd name="T6" fmla="*/ 1 w 5"/>
                  <a:gd name="T7" fmla="*/ 6 h 7"/>
                  <a:gd name="T8" fmla="*/ 2 w 5"/>
                  <a:gd name="T9" fmla="*/ 7 h 7"/>
                  <a:gd name="T10" fmla="*/ 4 w 5"/>
                  <a:gd name="T11" fmla="*/ 6 h 7"/>
                  <a:gd name="T12" fmla="*/ 5 w 5"/>
                  <a:gd name="T13" fmla="*/ 4 h 7"/>
                  <a:gd name="T14" fmla="*/ 4 w 5"/>
                  <a:gd name="T15" fmla="*/ 1 h 7"/>
                  <a:gd name="T16" fmla="*/ 2 w 5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4" y="6"/>
                    </a:cubicBezTo>
                    <a:cubicBezTo>
                      <a:pt x="4" y="6"/>
                      <a:pt x="5" y="5"/>
                      <a:pt x="5" y="4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94"/>
              <p:cNvSpPr>
                <a:spLocks/>
              </p:cNvSpPr>
              <p:nvPr/>
            </p:nvSpPr>
            <p:spPr bwMode="auto">
              <a:xfrm>
                <a:off x="415926" y="1460500"/>
                <a:ext cx="9525" cy="11113"/>
              </a:xfrm>
              <a:custGeom>
                <a:avLst/>
                <a:gdLst>
                  <a:gd name="T0" fmla="*/ 3 w 5"/>
                  <a:gd name="T1" fmla="*/ 0 h 6"/>
                  <a:gd name="T2" fmla="*/ 1 w 5"/>
                  <a:gd name="T3" fmla="*/ 1 h 6"/>
                  <a:gd name="T4" fmla="*/ 0 w 5"/>
                  <a:gd name="T5" fmla="*/ 3 h 6"/>
                  <a:gd name="T6" fmla="*/ 1 w 5"/>
                  <a:gd name="T7" fmla="*/ 5 h 6"/>
                  <a:gd name="T8" fmla="*/ 3 w 5"/>
                  <a:gd name="T9" fmla="*/ 6 h 6"/>
                  <a:gd name="T10" fmla="*/ 4 w 5"/>
                  <a:gd name="T11" fmla="*/ 5 h 6"/>
                  <a:gd name="T12" fmla="*/ 5 w 5"/>
                  <a:gd name="T13" fmla="*/ 3 h 6"/>
                  <a:gd name="T14" fmla="*/ 4 w 5"/>
                  <a:gd name="T15" fmla="*/ 1 h 6"/>
                  <a:gd name="T16" fmla="*/ 3 w 5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5"/>
                    </a:cubicBezTo>
                    <a:cubicBezTo>
                      <a:pt x="5" y="5"/>
                      <a:pt x="5" y="4"/>
                      <a:pt x="5" y="3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95"/>
              <p:cNvSpPr>
                <a:spLocks/>
              </p:cNvSpPr>
              <p:nvPr/>
            </p:nvSpPr>
            <p:spPr bwMode="auto">
              <a:xfrm>
                <a:off x="601663" y="1458913"/>
                <a:ext cx="7937" cy="12700"/>
              </a:xfrm>
              <a:custGeom>
                <a:avLst/>
                <a:gdLst>
                  <a:gd name="T0" fmla="*/ 3 w 5"/>
                  <a:gd name="T1" fmla="*/ 0 h 7"/>
                  <a:gd name="T2" fmla="*/ 1 w 5"/>
                  <a:gd name="T3" fmla="*/ 1 h 7"/>
                  <a:gd name="T4" fmla="*/ 0 w 5"/>
                  <a:gd name="T5" fmla="*/ 3 h 7"/>
                  <a:gd name="T6" fmla="*/ 1 w 5"/>
                  <a:gd name="T7" fmla="*/ 6 h 7"/>
                  <a:gd name="T8" fmla="*/ 3 w 5"/>
                  <a:gd name="T9" fmla="*/ 7 h 7"/>
                  <a:gd name="T10" fmla="*/ 5 w 5"/>
                  <a:gd name="T11" fmla="*/ 6 h 7"/>
                  <a:gd name="T12" fmla="*/ 5 w 5"/>
                  <a:gd name="T13" fmla="*/ 4 h 7"/>
                  <a:gd name="T14" fmla="*/ 5 w 5"/>
                  <a:gd name="T15" fmla="*/ 1 h 7"/>
                  <a:gd name="T16" fmla="*/ 3 w 5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5"/>
                      <a:pt x="5" y="4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96"/>
              <p:cNvSpPr>
                <a:spLocks/>
              </p:cNvSpPr>
              <p:nvPr/>
            </p:nvSpPr>
            <p:spPr bwMode="auto">
              <a:xfrm>
                <a:off x="415926" y="1447800"/>
                <a:ext cx="9525" cy="7938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4 h 4"/>
                  <a:gd name="T4" fmla="*/ 5 w 5"/>
                  <a:gd name="T5" fmla="*/ 2 h 4"/>
                  <a:gd name="T6" fmla="*/ 4 w 5"/>
                  <a:gd name="T7" fmla="*/ 1 h 4"/>
                  <a:gd name="T8" fmla="*/ 3 w 5"/>
                  <a:gd name="T9" fmla="*/ 0 h 4"/>
                  <a:gd name="T10" fmla="*/ 1 w 5"/>
                  <a:gd name="T11" fmla="*/ 1 h 4"/>
                  <a:gd name="T12" fmla="*/ 0 w 5"/>
                  <a:gd name="T13" fmla="*/ 2 h 4"/>
                  <a:gd name="T14" fmla="*/ 1 w 5"/>
                  <a:gd name="T15" fmla="*/ 4 h 4"/>
                  <a:gd name="T16" fmla="*/ 2 w 5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2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97"/>
              <p:cNvSpPr>
                <a:spLocks/>
              </p:cNvSpPr>
              <p:nvPr/>
            </p:nvSpPr>
            <p:spPr bwMode="auto">
              <a:xfrm>
                <a:off x="592138" y="1303338"/>
                <a:ext cx="11112" cy="14288"/>
              </a:xfrm>
              <a:custGeom>
                <a:avLst/>
                <a:gdLst>
                  <a:gd name="T0" fmla="*/ 0 w 7"/>
                  <a:gd name="T1" fmla="*/ 9 h 9"/>
                  <a:gd name="T2" fmla="*/ 7 w 7"/>
                  <a:gd name="T3" fmla="*/ 9 h 9"/>
                  <a:gd name="T4" fmla="*/ 3 w 7"/>
                  <a:gd name="T5" fmla="*/ 0 h 9"/>
                  <a:gd name="T6" fmla="*/ 0 w 7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lnTo>
                      <a:pt x="7" y="9"/>
                    </a:lnTo>
                    <a:lnTo>
                      <a:pt x="3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98"/>
              <p:cNvSpPr>
                <a:spLocks/>
              </p:cNvSpPr>
              <p:nvPr/>
            </p:nvSpPr>
            <p:spPr bwMode="auto">
              <a:xfrm>
                <a:off x="544513" y="1300163"/>
                <a:ext cx="17462" cy="7938"/>
              </a:xfrm>
              <a:custGeom>
                <a:avLst/>
                <a:gdLst>
                  <a:gd name="T0" fmla="*/ 7 w 9"/>
                  <a:gd name="T1" fmla="*/ 5 h 5"/>
                  <a:gd name="T2" fmla="*/ 9 w 9"/>
                  <a:gd name="T3" fmla="*/ 4 h 5"/>
                  <a:gd name="T4" fmla="*/ 9 w 9"/>
                  <a:gd name="T5" fmla="*/ 3 h 5"/>
                  <a:gd name="T6" fmla="*/ 9 w 9"/>
                  <a:gd name="T7" fmla="*/ 1 h 5"/>
                  <a:gd name="T8" fmla="*/ 7 w 9"/>
                  <a:gd name="T9" fmla="*/ 0 h 5"/>
                  <a:gd name="T10" fmla="*/ 3 w 9"/>
                  <a:gd name="T11" fmla="*/ 0 h 5"/>
                  <a:gd name="T12" fmla="*/ 0 w 9"/>
                  <a:gd name="T13" fmla="*/ 0 h 5"/>
                  <a:gd name="T14" fmla="*/ 0 w 9"/>
                  <a:gd name="T15" fmla="*/ 5 h 5"/>
                  <a:gd name="T16" fmla="*/ 3 w 9"/>
                  <a:gd name="T17" fmla="*/ 5 h 5"/>
                  <a:gd name="T18" fmla="*/ 7 w 9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5">
                    <a:moveTo>
                      <a:pt x="7" y="5"/>
                    </a:moveTo>
                    <a:cubicBezTo>
                      <a:pt x="8" y="5"/>
                      <a:pt x="8" y="5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6" y="5"/>
                      <a:pt x="7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4423103" y="3677534"/>
            <a:ext cx="1197331" cy="1371397"/>
            <a:chOff x="3482975" y="4029075"/>
            <a:chExt cx="1168400" cy="1338263"/>
          </a:xfrm>
          <a:solidFill>
            <a:srgbClr val="3F3F3F"/>
          </a:solidFill>
        </p:grpSpPr>
        <p:sp>
          <p:nvSpPr>
            <p:cNvPr id="102" name="Freeform 45"/>
            <p:cNvSpPr>
              <a:spLocks noChangeArrowheads="1"/>
            </p:cNvSpPr>
            <p:nvPr/>
          </p:nvSpPr>
          <p:spPr bwMode="auto">
            <a:xfrm>
              <a:off x="3482975" y="4029075"/>
              <a:ext cx="977900" cy="1174750"/>
            </a:xfrm>
            <a:custGeom>
              <a:avLst/>
              <a:gdLst>
                <a:gd name="T0" fmla="*/ 2510 w 2715"/>
                <a:gd name="T1" fmla="*/ 1153 h 3261"/>
                <a:gd name="T2" fmla="*/ 2510 w 2715"/>
                <a:gd name="T3" fmla="*/ 1153 h 3261"/>
                <a:gd name="T4" fmla="*/ 2510 w 2715"/>
                <a:gd name="T5" fmla="*/ 1884 h 3261"/>
                <a:gd name="T6" fmla="*/ 2609 w 2715"/>
                <a:gd name="T7" fmla="*/ 1989 h 3261"/>
                <a:gd name="T8" fmla="*/ 2714 w 2715"/>
                <a:gd name="T9" fmla="*/ 1884 h 3261"/>
                <a:gd name="T10" fmla="*/ 2714 w 2715"/>
                <a:gd name="T11" fmla="*/ 911 h 3261"/>
                <a:gd name="T12" fmla="*/ 2683 w 2715"/>
                <a:gd name="T13" fmla="*/ 836 h 3261"/>
                <a:gd name="T14" fmla="*/ 1878 w 2715"/>
                <a:gd name="T15" fmla="*/ 31 h 3261"/>
                <a:gd name="T16" fmla="*/ 1803 w 2715"/>
                <a:gd name="T17" fmla="*/ 0 h 3261"/>
                <a:gd name="T18" fmla="*/ 309 w 2715"/>
                <a:gd name="T19" fmla="*/ 0 h 3261"/>
                <a:gd name="T20" fmla="*/ 0 w 2715"/>
                <a:gd name="T21" fmla="*/ 334 h 3261"/>
                <a:gd name="T22" fmla="*/ 0 w 2715"/>
                <a:gd name="T23" fmla="*/ 2925 h 3261"/>
                <a:gd name="T24" fmla="*/ 309 w 2715"/>
                <a:gd name="T25" fmla="*/ 3260 h 3261"/>
                <a:gd name="T26" fmla="*/ 1431 w 2715"/>
                <a:gd name="T27" fmla="*/ 3260 h 3261"/>
                <a:gd name="T28" fmla="*/ 1537 w 2715"/>
                <a:gd name="T29" fmla="*/ 3155 h 3261"/>
                <a:gd name="T30" fmla="*/ 1431 w 2715"/>
                <a:gd name="T31" fmla="*/ 3049 h 3261"/>
                <a:gd name="T32" fmla="*/ 309 w 2715"/>
                <a:gd name="T33" fmla="*/ 3049 h 3261"/>
                <a:gd name="T34" fmla="*/ 210 w 2715"/>
                <a:gd name="T35" fmla="*/ 2925 h 3261"/>
                <a:gd name="T36" fmla="*/ 210 w 2715"/>
                <a:gd name="T37" fmla="*/ 334 h 3261"/>
                <a:gd name="T38" fmla="*/ 309 w 2715"/>
                <a:gd name="T39" fmla="*/ 210 h 3261"/>
                <a:gd name="T40" fmla="*/ 1555 w 2715"/>
                <a:gd name="T41" fmla="*/ 210 h 3261"/>
                <a:gd name="T42" fmla="*/ 1555 w 2715"/>
                <a:gd name="T43" fmla="*/ 768 h 3261"/>
                <a:gd name="T44" fmla="*/ 1909 w 2715"/>
                <a:gd name="T45" fmla="*/ 1153 h 3261"/>
                <a:gd name="T46" fmla="*/ 2510 w 2715"/>
                <a:gd name="T47" fmla="*/ 1153 h 3261"/>
                <a:gd name="T48" fmla="*/ 1766 w 2715"/>
                <a:gd name="T49" fmla="*/ 768 h 3261"/>
                <a:gd name="T50" fmla="*/ 1766 w 2715"/>
                <a:gd name="T51" fmla="*/ 768 h 3261"/>
                <a:gd name="T52" fmla="*/ 1766 w 2715"/>
                <a:gd name="T53" fmla="*/ 217 h 3261"/>
                <a:gd name="T54" fmla="*/ 2491 w 2715"/>
                <a:gd name="T55" fmla="*/ 942 h 3261"/>
                <a:gd name="T56" fmla="*/ 1909 w 2715"/>
                <a:gd name="T57" fmla="*/ 942 h 3261"/>
                <a:gd name="T58" fmla="*/ 1766 w 2715"/>
                <a:gd name="T59" fmla="*/ 768 h 3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15" h="3261">
                  <a:moveTo>
                    <a:pt x="2510" y="1153"/>
                  </a:moveTo>
                  <a:lnTo>
                    <a:pt x="2510" y="1153"/>
                  </a:lnTo>
                  <a:cubicBezTo>
                    <a:pt x="2510" y="1884"/>
                    <a:pt x="2510" y="1884"/>
                    <a:pt x="2510" y="1884"/>
                  </a:cubicBezTo>
                  <a:cubicBezTo>
                    <a:pt x="2510" y="1940"/>
                    <a:pt x="2553" y="1989"/>
                    <a:pt x="2609" y="1989"/>
                  </a:cubicBezTo>
                  <a:cubicBezTo>
                    <a:pt x="2671" y="1989"/>
                    <a:pt x="2714" y="1940"/>
                    <a:pt x="2714" y="1884"/>
                  </a:cubicBezTo>
                  <a:cubicBezTo>
                    <a:pt x="2714" y="911"/>
                    <a:pt x="2714" y="911"/>
                    <a:pt x="2714" y="911"/>
                  </a:cubicBezTo>
                  <a:cubicBezTo>
                    <a:pt x="2714" y="886"/>
                    <a:pt x="2708" y="855"/>
                    <a:pt x="2683" y="836"/>
                  </a:cubicBezTo>
                  <a:cubicBezTo>
                    <a:pt x="1878" y="31"/>
                    <a:pt x="1878" y="31"/>
                    <a:pt x="1878" y="31"/>
                  </a:cubicBezTo>
                  <a:cubicBezTo>
                    <a:pt x="1859" y="12"/>
                    <a:pt x="1834" y="0"/>
                    <a:pt x="1803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136" y="0"/>
                    <a:pt x="0" y="148"/>
                    <a:pt x="0" y="334"/>
                  </a:cubicBezTo>
                  <a:cubicBezTo>
                    <a:pt x="0" y="2925"/>
                    <a:pt x="0" y="2925"/>
                    <a:pt x="0" y="2925"/>
                  </a:cubicBezTo>
                  <a:cubicBezTo>
                    <a:pt x="0" y="3111"/>
                    <a:pt x="136" y="3260"/>
                    <a:pt x="309" y="3260"/>
                  </a:cubicBezTo>
                  <a:cubicBezTo>
                    <a:pt x="1431" y="3260"/>
                    <a:pt x="1431" y="3260"/>
                    <a:pt x="1431" y="3260"/>
                  </a:cubicBezTo>
                  <a:cubicBezTo>
                    <a:pt x="1487" y="3260"/>
                    <a:pt x="1537" y="3210"/>
                    <a:pt x="1537" y="3155"/>
                  </a:cubicBezTo>
                  <a:cubicBezTo>
                    <a:pt x="1537" y="3099"/>
                    <a:pt x="1487" y="3049"/>
                    <a:pt x="1431" y="3049"/>
                  </a:cubicBezTo>
                  <a:cubicBezTo>
                    <a:pt x="309" y="3049"/>
                    <a:pt x="309" y="3049"/>
                    <a:pt x="309" y="3049"/>
                  </a:cubicBezTo>
                  <a:cubicBezTo>
                    <a:pt x="254" y="3049"/>
                    <a:pt x="210" y="2993"/>
                    <a:pt x="210" y="2925"/>
                  </a:cubicBezTo>
                  <a:cubicBezTo>
                    <a:pt x="210" y="334"/>
                    <a:pt x="210" y="334"/>
                    <a:pt x="210" y="334"/>
                  </a:cubicBezTo>
                  <a:cubicBezTo>
                    <a:pt x="210" y="266"/>
                    <a:pt x="254" y="210"/>
                    <a:pt x="309" y="210"/>
                  </a:cubicBezTo>
                  <a:cubicBezTo>
                    <a:pt x="1555" y="210"/>
                    <a:pt x="1555" y="210"/>
                    <a:pt x="1555" y="210"/>
                  </a:cubicBezTo>
                  <a:cubicBezTo>
                    <a:pt x="1555" y="768"/>
                    <a:pt x="1555" y="768"/>
                    <a:pt x="1555" y="768"/>
                  </a:cubicBezTo>
                  <a:cubicBezTo>
                    <a:pt x="1555" y="979"/>
                    <a:pt x="1717" y="1153"/>
                    <a:pt x="1909" y="1153"/>
                  </a:cubicBezTo>
                  <a:lnTo>
                    <a:pt x="2510" y="1153"/>
                  </a:lnTo>
                  <a:close/>
                  <a:moveTo>
                    <a:pt x="1766" y="768"/>
                  </a:moveTo>
                  <a:lnTo>
                    <a:pt x="1766" y="768"/>
                  </a:lnTo>
                  <a:cubicBezTo>
                    <a:pt x="1766" y="217"/>
                    <a:pt x="1766" y="217"/>
                    <a:pt x="1766" y="217"/>
                  </a:cubicBezTo>
                  <a:cubicBezTo>
                    <a:pt x="2491" y="942"/>
                    <a:pt x="2491" y="942"/>
                    <a:pt x="2491" y="942"/>
                  </a:cubicBezTo>
                  <a:cubicBezTo>
                    <a:pt x="1909" y="942"/>
                    <a:pt x="1909" y="942"/>
                    <a:pt x="1909" y="942"/>
                  </a:cubicBezTo>
                  <a:cubicBezTo>
                    <a:pt x="1828" y="942"/>
                    <a:pt x="1766" y="861"/>
                    <a:pt x="1766" y="76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46"/>
            <p:cNvSpPr>
              <a:spLocks noChangeArrowheads="1"/>
            </p:cNvSpPr>
            <p:nvPr/>
          </p:nvSpPr>
          <p:spPr bwMode="auto">
            <a:xfrm>
              <a:off x="4108450" y="4824413"/>
              <a:ext cx="542925" cy="542925"/>
            </a:xfrm>
            <a:custGeom>
              <a:avLst/>
              <a:gdLst>
                <a:gd name="T0" fmla="*/ 756 w 1507"/>
                <a:gd name="T1" fmla="*/ 0 h 1507"/>
                <a:gd name="T2" fmla="*/ 756 w 1507"/>
                <a:gd name="T3" fmla="*/ 0 h 1507"/>
                <a:gd name="T4" fmla="*/ 0 w 1507"/>
                <a:gd name="T5" fmla="*/ 750 h 1507"/>
                <a:gd name="T6" fmla="*/ 756 w 1507"/>
                <a:gd name="T7" fmla="*/ 1506 h 1507"/>
                <a:gd name="T8" fmla="*/ 1506 w 1507"/>
                <a:gd name="T9" fmla="*/ 750 h 1507"/>
                <a:gd name="T10" fmla="*/ 756 w 1507"/>
                <a:gd name="T11" fmla="*/ 0 h 1507"/>
                <a:gd name="T12" fmla="*/ 1258 w 1507"/>
                <a:gd name="T13" fmla="*/ 626 h 1507"/>
                <a:gd name="T14" fmla="*/ 1258 w 1507"/>
                <a:gd name="T15" fmla="*/ 626 h 1507"/>
                <a:gd name="T16" fmla="*/ 719 w 1507"/>
                <a:gd name="T17" fmla="*/ 1165 h 1507"/>
                <a:gd name="T18" fmla="*/ 651 w 1507"/>
                <a:gd name="T19" fmla="*/ 1190 h 1507"/>
                <a:gd name="T20" fmla="*/ 589 w 1507"/>
                <a:gd name="T21" fmla="*/ 1165 h 1507"/>
                <a:gd name="T22" fmla="*/ 254 w 1507"/>
                <a:gd name="T23" fmla="*/ 825 h 1507"/>
                <a:gd name="T24" fmla="*/ 223 w 1507"/>
                <a:gd name="T25" fmla="*/ 763 h 1507"/>
                <a:gd name="T26" fmla="*/ 254 w 1507"/>
                <a:gd name="T27" fmla="*/ 694 h 1507"/>
                <a:gd name="T28" fmla="*/ 304 w 1507"/>
                <a:gd name="T29" fmla="*/ 645 h 1507"/>
                <a:gd name="T30" fmla="*/ 366 w 1507"/>
                <a:gd name="T31" fmla="*/ 620 h 1507"/>
                <a:gd name="T32" fmla="*/ 428 w 1507"/>
                <a:gd name="T33" fmla="*/ 645 h 1507"/>
                <a:gd name="T34" fmla="*/ 651 w 1507"/>
                <a:gd name="T35" fmla="*/ 874 h 1507"/>
                <a:gd name="T36" fmla="*/ 1079 w 1507"/>
                <a:gd name="T37" fmla="*/ 446 h 1507"/>
                <a:gd name="T38" fmla="*/ 1141 w 1507"/>
                <a:gd name="T39" fmla="*/ 422 h 1507"/>
                <a:gd name="T40" fmla="*/ 1209 w 1507"/>
                <a:gd name="T41" fmla="*/ 446 h 1507"/>
                <a:gd name="T42" fmla="*/ 1258 w 1507"/>
                <a:gd name="T43" fmla="*/ 496 h 1507"/>
                <a:gd name="T44" fmla="*/ 1258 w 1507"/>
                <a:gd name="T45" fmla="*/ 626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7" h="1507">
                  <a:moveTo>
                    <a:pt x="756" y="0"/>
                  </a:moveTo>
                  <a:lnTo>
                    <a:pt x="756" y="0"/>
                  </a:lnTo>
                  <a:cubicBezTo>
                    <a:pt x="341" y="0"/>
                    <a:pt x="0" y="335"/>
                    <a:pt x="0" y="750"/>
                  </a:cubicBezTo>
                  <a:cubicBezTo>
                    <a:pt x="0" y="1165"/>
                    <a:pt x="341" y="1506"/>
                    <a:pt x="756" y="1506"/>
                  </a:cubicBezTo>
                  <a:cubicBezTo>
                    <a:pt x="1172" y="1506"/>
                    <a:pt x="1506" y="1165"/>
                    <a:pt x="1506" y="750"/>
                  </a:cubicBezTo>
                  <a:cubicBezTo>
                    <a:pt x="1506" y="335"/>
                    <a:pt x="1172" y="0"/>
                    <a:pt x="756" y="0"/>
                  </a:cubicBezTo>
                  <a:close/>
                  <a:moveTo>
                    <a:pt x="1258" y="626"/>
                  </a:moveTo>
                  <a:lnTo>
                    <a:pt x="1258" y="626"/>
                  </a:lnTo>
                  <a:cubicBezTo>
                    <a:pt x="719" y="1165"/>
                    <a:pt x="719" y="1165"/>
                    <a:pt x="719" y="1165"/>
                  </a:cubicBezTo>
                  <a:cubicBezTo>
                    <a:pt x="700" y="1178"/>
                    <a:pt x="676" y="1190"/>
                    <a:pt x="651" y="1190"/>
                  </a:cubicBezTo>
                  <a:cubicBezTo>
                    <a:pt x="632" y="1190"/>
                    <a:pt x="607" y="1178"/>
                    <a:pt x="589" y="1165"/>
                  </a:cubicBezTo>
                  <a:cubicBezTo>
                    <a:pt x="254" y="825"/>
                    <a:pt x="254" y="825"/>
                    <a:pt x="254" y="825"/>
                  </a:cubicBezTo>
                  <a:cubicBezTo>
                    <a:pt x="236" y="806"/>
                    <a:pt x="223" y="787"/>
                    <a:pt x="223" y="763"/>
                  </a:cubicBezTo>
                  <a:cubicBezTo>
                    <a:pt x="223" y="738"/>
                    <a:pt x="236" y="713"/>
                    <a:pt x="254" y="694"/>
                  </a:cubicBezTo>
                  <a:cubicBezTo>
                    <a:pt x="304" y="645"/>
                    <a:pt x="304" y="645"/>
                    <a:pt x="304" y="645"/>
                  </a:cubicBezTo>
                  <a:cubicBezTo>
                    <a:pt x="316" y="633"/>
                    <a:pt x="341" y="620"/>
                    <a:pt x="366" y="620"/>
                  </a:cubicBezTo>
                  <a:cubicBezTo>
                    <a:pt x="391" y="620"/>
                    <a:pt x="415" y="633"/>
                    <a:pt x="428" y="645"/>
                  </a:cubicBezTo>
                  <a:cubicBezTo>
                    <a:pt x="651" y="874"/>
                    <a:pt x="651" y="874"/>
                    <a:pt x="651" y="874"/>
                  </a:cubicBezTo>
                  <a:cubicBezTo>
                    <a:pt x="1079" y="446"/>
                    <a:pt x="1079" y="446"/>
                    <a:pt x="1079" y="446"/>
                  </a:cubicBezTo>
                  <a:cubicBezTo>
                    <a:pt x="1097" y="428"/>
                    <a:pt x="1116" y="422"/>
                    <a:pt x="1141" y="422"/>
                  </a:cubicBezTo>
                  <a:cubicBezTo>
                    <a:pt x="1165" y="422"/>
                    <a:pt x="1190" y="428"/>
                    <a:pt x="1209" y="446"/>
                  </a:cubicBezTo>
                  <a:cubicBezTo>
                    <a:pt x="1258" y="496"/>
                    <a:pt x="1258" y="496"/>
                    <a:pt x="1258" y="496"/>
                  </a:cubicBezTo>
                  <a:cubicBezTo>
                    <a:pt x="1289" y="533"/>
                    <a:pt x="1289" y="589"/>
                    <a:pt x="1258" y="6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47"/>
            <p:cNvSpPr>
              <a:spLocks noChangeArrowheads="1"/>
            </p:cNvSpPr>
            <p:nvPr/>
          </p:nvSpPr>
          <p:spPr bwMode="auto">
            <a:xfrm>
              <a:off x="3873500" y="4516438"/>
              <a:ext cx="76200" cy="76200"/>
            </a:xfrm>
            <a:custGeom>
              <a:avLst/>
              <a:gdLst>
                <a:gd name="T0" fmla="*/ 106 w 212"/>
                <a:gd name="T1" fmla="*/ 0 h 212"/>
                <a:gd name="T2" fmla="*/ 106 w 212"/>
                <a:gd name="T3" fmla="*/ 0 h 212"/>
                <a:gd name="T4" fmla="*/ 0 w 212"/>
                <a:gd name="T5" fmla="*/ 105 h 212"/>
                <a:gd name="T6" fmla="*/ 106 w 212"/>
                <a:gd name="T7" fmla="*/ 211 h 212"/>
                <a:gd name="T8" fmla="*/ 211 w 212"/>
                <a:gd name="T9" fmla="*/ 105 h 212"/>
                <a:gd name="T10" fmla="*/ 106 w 21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106" y="0"/>
                  </a:moveTo>
                  <a:lnTo>
                    <a:pt x="106" y="0"/>
                  </a:lnTo>
                  <a:cubicBezTo>
                    <a:pt x="50" y="0"/>
                    <a:pt x="0" y="43"/>
                    <a:pt x="0" y="105"/>
                  </a:cubicBezTo>
                  <a:cubicBezTo>
                    <a:pt x="0" y="161"/>
                    <a:pt x="50" y="211"/>
                    <a:pt x="106" y="211"/>
                  </a:cubicBezTo>
                  <a:cubicBezTo>
                    <a:pt x="161" y="211"/>
                    <a:pt x="211" y="161"/>
                    <a:pt x="211" y="105"/>
                  </a:cubicBezTo>
                  <a:cubicBezTo>
                    <a:pt x="211" y="43"/>
                    <a:pt x="161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48"/>
            <p:cNvSpPr>
              <a:spLocks noChangeArrowheads="1"/>
            </p:cNvSpPr>
            <p:nvPr/>
          </p:nvSpPr>
          <p:spPr bwMode="auto">
            <a:xfrm>
              <a:off x="3987800" y="4516438"/>
              <a:ext cx="76200" cy="76200"/>
            </a:xfrm>
            <a:custGeom>
              <a:avLst/>
              <a:gdLst>
                <a:gd name="T0" fmla="*/ 106 w 212"/>
                <a:gd name="T1" fmla="*/ 0 h 212"/>
                <a:gd name="T2" fmla="*/ 106 w 212"/>
                <a:gd name="T3" fmla="*/ 0 h 212"/>
                <a:gd name="T4" fmla="*/ 0 w 212"/>
                <a:gd name="T5" fmla="*/ 105 h 212"/>
                <a:gd name="T6" fmla="*/ 106 w 212"/>
                <a:gd name="T7" fmla="*/ 211 h 212"/>
                <a:gd name="T8" fmla="*/ 211 w 212"/>
                <a:gd name="T9" fmla="*/ 105 h 212"/>
                <a:gd name="T10" fmla="*/ 106 w 21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106" y="0"/>
                  </a:moveTo>
                  <a:lnTo>
                    <a:pt x="106" y="0"/>
                  </a:lnTo>
                  <a:cubicBezTo>
                    <a:pt x="44" y="0"/>
                    <a:pt x="0" y="43"/>
                    <a:pt x="0" y="105"/>
                  </a:cubicBezTo>
                  <a:cubicBezTo>
                    <a:pt x="0" y="161"/>
                    <a:pt x="44" y="211"/>
                    <a:pt x="106" y="211"/>
                  </a:cubicBezTo>
                  <a:cubicBezTo>
                    <a:pt x="162" y="211"/>
                    <a:pt x="211" y="161"/>
                    <a:pt x="211" y="105"/>
                  </a:cubicBezTo>
                  <a:cubicBezTo>
                    <a:pt x="211" y="43"/>
                    <a:pt x="162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49"/>
            <p:cNvSpPr>
              <a:spLocks noChangeArrowheads="1"/>
            </p:cNvSpPr>
            <p:nvPr/>
          </p:nvSpPr>
          <p:spPr bwMode="auto">
            <a:xfrm>
              <a:off x="3648075" y="4516438"/>
              <a:ext cx="74613" cy="76200"/>
            </a:xfrm>
            <a:custGeom>
              <a:avLst/>
              <a:gdLst>
                <a:gd name="T0" fmla="*/ 106 w 206"/>
                <a:gd name="T1" fmla="*/ 0 h 212"/>
                <a:gd name="T2" fmla="*/ 106 w 206"/>
                <a:gd name="T3" fmla="*/ 0 h 212"/>
                <a:gd name="T4" fmla="*/ 0 w 206"/>
                <a:gd name="T5" fmla="*/ 105 h 212"/>
                <a:gd name="T6" fmla="*/ 106 w 206"/>
                <a:gd name="T7" fmla="*/ 211 h 212"/>
                <a:gd name="T8" fmla="*/ 205 w 206"/>
                <a:gd name="T9" fmla="*/ 105 h 212"/>
                <a:gd name="T10" fmla="*/ 106 w 206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212">
                  <a:moveTo>
                    <a:pt x="106" y="0"/>
                  </a:moveTo>
                  <a:lnTo>
                    <a:pt x="106" y="0"/>
                  </a:lnTo>
                  <a:cubicBezTo>
                    <a:pt x="44" y="0"/>
                    <a:pt x="0" y="43"/>
                    <a:pt x="0" y="105"/>
                  </a:cubicBezTo>
                  <a:cubicBezTo>
                    <a:pt x="0" y="161"/>
                    <a:pt x="44" y="211"/>
                    <a:pt x="106" y="211"/>
                  </a:cubicBezTo>
                  <a:cubicBezTo>
                    <a:pt x="161" y="211"/>
                    <a:pt x="205" y="161"/>
                    <a:pt x="205" y="105"/>
                  </a:cubicBezTo>
                  <a:cubicBezTo>
                    <a:pt x="205" y="43"/>
                    <a:pt x="161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50"/>
            <p:cNvSpPr>
              <a:spLocks noChangeArrowheads="1"/>
            </p:cNvSpPr>
            <p:nvPr/>
          </p:nvSpPr>
          <p:spPr bwMode="auto">
            <a:xfrm>
              <a:off x="3760788" y="4516438"/>
              <a:ext cx="76200" cy="76200"/>
            </a:xfrm>
            <a:custGeom>
              <a:avLst/>
              <a:gdLst>
                <a:gd name="T0" fmla="*/ 106 w 212"/>
                <a:gd name="T1" fmla="*/ 0 h 212"/>
                <a:gd name="T2" fmla="*/ 106 w 212"/>
                <a:gd name="T3" fmla="*/ 0 h 212"/>
                <a:gd name="T4" fmla="*/ 0 w 212"/>
                <a:gd name="T5" fmla="*/ 105 h 212"/>
                <a:gd name="T6" fmla="*/ 106 w 212"/>
                <a:gd name="T7" fmla="*/ 211 h 212"/>
                <a:gd name="T8" fmla="*/ 211 w 212"/>
                <a:gd name="T9" fmla="*/ 105 h 212"/>
                <a:gd name="T10" fmla="*/ 106 w 21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106" y="0"/>
                  </a:moveTo>
                  <a:lnTo>
                    <a:pt x="106" y="0"/>
                  </a:lnTo>
                  <a:cubicBezTo>
                    <a:pt x="50" y="0"/>
                    <a:pt x="0" y="43"/>
                    <a:pt x="0" y="105"/>
                  </a:cubicBezTo>
                  <a:cubicBezTo>
                    <a:pt x="0" y="161"/>
                    <a:pt x="50" y="211"/>
                    <a:pt x="106" y="211"/>
                  </a:cubicBezTo>
                  <a:cubicBezTo>
                    <a:pt x="168" y="211"/>
                    <a:pt x="211" y="161"/>
                    <a:pt x="211" y="105"/>
                  </a:cubicBezTo>
                  <a:cubicBezTo>
                    <a:pt x="211" y="43"/>
                    <a:pt x="168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51"/>
            <p:cNvSpPr>
              <a:spLocks noChangeArrowheads="1"/>
            </p:cNvSpPr>
            <p:nvPr/>
          </p:nvSpPr>
          <p:spPr bwMode="auto">
            <a:xfrm>
              <a:off x="3648075" y="4660900"/>
              <a:ext cx="74613" cy="76200"/>
            </a:xfrm>
            <a:custGeom>
              <a:avLst/>
              <a:gdLst>
                <a:gd name="T0" fmla="*/ 106 w 206"/>
                <a:gd name="T1" fmla="*/ 0 h 211"/>
                <a:gd name="T2" fmla="*/ 106 w 206"/>
                <a:gd name="T3" fmla="*/ 0 h 211"/>
                <a:gd name="T4" fmla="*/ 0 w 206"/>
                <a:gd name="T5" fmla="*/ 105 h 211"/>
                <a:gd name="T6" fmla="*/ 106 w 206"/>
                <a:gd name="T7" fmla="*/ 210 h 211"/>
                <a:gd name="T8" fmla="*/ 205 w 206"/>
                <a:gd name="T9" fmla="*/ 105 h 211"/>
                <a:gd name="T10" fmla="*/ 106 w 206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211">
                  <a:moveTo>
                    <a:pt x="106" y="0"/>
                  </a:moveTo>
                  <a:lnTo>
                    <a:pt x="106" y="0"/>
                  </a:lnTo>
                  <a:cubicBezTo>
                    <a:pt x="44" y="0"/>
                    <a:pt x="0" y="49"/>
                    <a:pt x="0" y="105"/>
                  </a:cubicBezTo>
                  <a:cubicBezTo>
                    <a:pt x="0" y="161"/>
                    <a:pt x="44" y="210"/>
                    <a:pt x="106" y="210"/>
                  </a:cubicBezTo>
                  <a:cubicBezTo>
                    <a:pt x="161" y="210"/>
                    <a:pt x="205" y="161"/>
                    <a:pt x="205" y="105"/>
                  </a:cubicBezTo>
                  <a:cubicBezTo>
                    <a:pt x="205" y="49"/>
                    <a:pt x="161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52"/>
            <p:cNvSpPr>
              <a:spLocks noChangeArrowheads="1"/>
            </p:cNvSpPr>
            <p:nvPr/>
          </p:nvSpPr>
          <p:spPr bwMode="auto">
            <a:xfrm>
              <a:off x="3987800" y="4660900"/>
              <a:ext cx="76200" cy="76200"/>
            </a:xfrm>
            <a:custGeom>
              <a:avLst/>
              <a:gdLst>
                <a:gd name="T0" fmla="*/ 106 w 212"/>
                <a:gd name="T1" fmla="*/ 0 h 211"/>
                <a:gd name="T2" fmla="*/ 106 w 212"/>
                <a:gd name="T3" fmla="*/ 0 h 211"/>
                <a:gd name="T4" fmla="*/ 0 w 212"/>
                <a:gd name="T5" fmla="*/ 105 h 211"/>
                <a:gd name="T6" fmla="*/ 106 w 212"/>
                <a:gd name="T7" fmla="*/ 210 h 211"/>
                <a:gd name="T8" fmla="*/ 211 w 212"/>
                <a:gd name="T9" fmla="*/ 105 h 211"/>
                <a:gd name="T10" fmla="*/ 106 w 212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1">
                  <a:moveTo>
                    <a:pt x="106" y="0"/>
                  </a:moveTo>
                  <a:lnTo>
                    <a:pt x="106" y="0"/>
                  </a:lnTo>
                  <a:cubicBezTo>
                    <a:pt x="44" y="0"/>
                    <a:pt x="0" y="49"/>
                    <a:pt x="0" y="105"/>
                  </a:cubicBezTo>
                  <a:cubicBezTo>
                    <a:pt x="0" y="161"/>
                    <a:pt x="44" y="210"/>
                    <a:pt x="106" y="210"/>
                  </a:cubicBezTo>
                  <a:cubicBezTo>
                    <a:pt x="162" y="210"/>
                    <a:pt x="211" y="161"/>
                    <a:pt x="211" y="105"/>
                  </a:cubicBezTo>
                  <a:cubicBezTo>
                    <a:pt x="211" y="49"/>
                    <a:pt x="162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53"/>
            <p:cNvSpPr>
              <a:spLocks noChangeArrowheads="1"/>
            </p:cNvSpPr>
            <p:nvPr/>
          </p:nvSpPr>
          <p:spPr bwMode="auto">
            <a:xfrm>
              <a:off x="3873500" y="4660900"/>
              <a:ext cx="76200" cy="76200"/>
            </a:xfrm>
            <a:custGeom>
              <a:avLst/>
              <a:gdLst>
                <a:gd name="T0" fmla="*/ 106 w 212"/>
                <a:gd name="T1" fmla="*/ 0 h 211"/>
                <a:gd name="T2" fmla="*/ 106 w 212"/>
                <a:gd name="T3" fmla="*/ 0 h 211"/>
                <a:gd name="T4" fmla="*/ 0 w 212"/>
                <a:gd name="T5" fmla="*/ 105 h 211"/>
                <a:gd name="T6" fmla="*/ 106 w 212"/>
                <a:gd name="T7" fmla="*/ 210 h 211"/>
                <a:gd name="T8" fmla="*/ 211 w 212"/>
                <a:gd name="T9" fmla="*/ 105 h 211"/>
                <a:gd name="T10" fmla="*/ 106 w 212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1">
                  <a:moveTo>
                    <a:pt x="106" y="0"/>
                  </a:moveTo>
                  <a:lnTo>
                    <a:pt x="106" y="0"/>
                  </a:lnTo>
                  <a:cubicBezTo>
                    <a:pt x="50" y="0"/>
                    <a:pt x="0" y="49"/>
                    <a:pt x="0" y="105"/>
                  </a:cubicBezTo>
                  <a:cubicBezTo>
                    <a:pt x="0" y="161"/>
                    <a:pt x="50" y="210"/>
                    <a:pt x="106" y="210"/>
                  </a:cubicBezTo>
                  <a:cubicBezTo>
                    <a:pt x="161" y="210"/>
                    <a:pt x="211" y="161"/>
                    <a:pt x="211" y="105"/>
                  </a:cubicBezTo>
                  <a:cubicBezTo>
                    <a:pt x="211" y="49"/>
                    <a:pt x="161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54"/>
            <p:cNvSpPr>
              <a:spLocks noChangeArrowheads="1"/>
            </p:cNvSpPr>
            <p:nvPr/>
          </p:nvSpPr>
          <p:spPr bwMode="auto">
            <a:xfrm>
              <a:off x="3760788" y="4660900"/>
              <a:ext cx="76200" cy="76200"/>
            </a:xfrm>
            <a:custGeom>
              <a:avLst/>
              <a:gdLst>
                <a:gd name="T0" fmla="*/ 106 w 212"/>
                <a:gd name="T1" fmla="*/ 0 h 211"/>
                <a:gd name="T2" fmla="*/ 106 w 212"/>
                <a:gd name="T3" fmla="*/ 0 h 211"/>
                <a:gd name="T4" fmla="*/ 0 w 212"/>
                <a:gd name="T5" fmla="*/ 105 h 211"/>
                <a:gd name="T6" fmla="*/ 106 w 212"/>
                <a:gd name="T7" fmla="*/ 210 h 211"/>
                <a:gd name="T8" fmla="*/ 211 w 212"/>
                <a:gd name="T9" fmla="*/ 105 h 211"/>
                <a:gd name="T10" fmla="*/ 106 w 212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1">
                  <a:moveTo>
                    <a:pt x="106" y="0"/>
                  </a:moveTo>
                  <a:lnTo>
                    <a:pt x="106" y="0"/>
                  </a:lnTo>
                  <a:cubicBezTo>
                    <a:pt x="50" y="0"/>
                    <a:pt x="0" y="49"/>
                    <a:pt x="0" y="105"/>
                  </a:cubicBezTo>
                  <a:cubicBezTo>
                    <a:pt x="0" y="161"/>
                    <a:pt x="50" y="210"/>
                    <a:pt x="106" y="210"/>
                  </a:cubicBezTo>
                  <a:cubicBezTo>
                    <a:pt x="168" y="210"/>
                    <a:pt x="211" y="161"/>
                    <a:pt x="211" y="105"/>
                  </a:cubicBezTo>
                  <a:cubicBezTo>
                    <a:pt x="211" y="49"/>
                    <a:pt x="168" y="0"/>
                    <a:pt x="1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2" name="Freeform 12"/>
          <p:cNvSpPr>
            <a:spLocks noChangeAspect="1" noChangeArrowheads="1"/>
          </p:cNvSpPr>
          <p:nvPr/>
        </p:nvSpPr>
        <p:spPr bwMode="auto">
          <a:xfrm>
            <a:off x="7086205" y="3622060"/>
            <a:ext cx="1741778" cy="1317113"/>
          </a:xfrm>
          <a:custGeom>
            <a:avLst/>
            <a:gdLst>
              <a:gd name="T0" fmla="*/ 125 w 2313"/>
              <a:gd name="T1" fmla="*/ 1062 h 1751"/>
              <a:gd name="T2" fmla="*/ 125 w 2313"/>
              <a:gd name="T3" fmla="*/ 1062 h 1751"/>
              <a:gd name="T4" fmla="*/ 62 w 2313"/>
              <a:gd name="T5" fmla="*/ 1062 h 1751"/>
              <a:gd name="T6" fmla="*/ 31 w 2313"/>
              <a:gd name="T7" fmla="*/ 1125 h 1751"/>
              <a:gd name="T8" fmla="*/ 94 w 2313"/>
              <a:gd name="T9" fmla="*/ 1469 h 1751"/>
              <a:gd name="T10" fmla="*/ 156 w 2313"/>
              <a:gd name="T11" fmla="*/ 1469 h 1751"/>
              <a:gd name="T12" fmla="*/ 219 w 2313"/>
              <a:gd name="T13" fmla="*/ 1437 h 1751"/>
              <a:gd name="T14" fmla="*/ 125 w 2313"/>
              <a:gd name="T15" fmla="*/ 1062 h 1751"/>
              <a:gd name="T16" fmla="*/ 1937 w 2313"/>
              <a:gd name="T17" fmla="*/ 62 h 1751"/>
              <a:gd name="T18" fmla="*/ 1937 w 2313"/>
              <a:gd name="T19" fmla="*/ 62 h 1751"/>
              <a:gd name="T20" fmla="*/ 2281 w 2313"/>
              <a:gd name="T21" fmla="*/ 1406 h 1751"/>
              <a:gd name="T22" fmla="*/ 2187 w 2313"/>
              <a:gd name="T23" fmla="*/ 1437 h 1751"/>
              <a:gd name="T24" fmla="*/ 1812 w 2313"/>
              <a:gd name="T25" fmla="*/ 94 h 1751"/>
              <a:gd name="T26" fmla="*/ 1937 w 2313"/>
              <a:gd name="T27" fmla="*/ 62 h 1751"/>
              <a:gd name="T28" fmla="*/ 1094 w 2313"/>
              <a:gd name="T29" fmla="*/ 1750 h 1751"/>
              <a:gd name="T30" fmla="*/ 1094 w 2313"/>
              <a:gd name="T31" fmla="*/ 1750 h 1751"/>
              <a:gd name="T32" fmla="*/ 875 w 2313"/>
              <a:gd name="T33" fmla="*/ 1750 h 1751"/>
              <a:gd name="T34" fmla="*/ 656 w 2313"/>
              <a:gd name="T35" fmla="*/ 1469 h 1751"/>
              <a:gd name="T36" fmla="*/ 750 w 2313"/>
              <a:gd name="T37" fmla="*/ 1469 h 1751"/>
              <a:gd name="T38" fmla="*/ 875 w 2313"/>
              <a:gd name="T39" fmla="*/ 1625 h 1751"/>
              <a:gd name="T40" fmla="*/ 1094 w 2313"/>
              <a:gd name="T41" fmla="*/ 1625 h 1751"/>
              <a:gd name="T42" fmla="*/ 1219 w 2313"/>
              <a:gd name="T43" fmla="*/ 1469 h 1751"/>
              <a:gd name="T44" fmla="*/ 1344 w 2313"/>
              <a:gd name="T45" fmla="*/ 1469 h 1751"/>
              <a:gd name="T46" fmla="*/ 1094 w 2313"/>
              <a:gd name="T47" fmla="*/ 1750 h 1751"/>
              <a:gd name="T48" fmla="*/ 187 w 2313"/>
              <a:gd name="T49" fmla="*/ 1062 h 1751"/>
              <a:gd name="T50" fmla="*/ 187 w 2313"/>
              <a:gd name="T51" fmla="*/ 1062 h 1751"/>
              <a:gd name="T52" fmla="*/ 1750 w 2313"/>
              <a:gd name="T53" fmla="*/ 156 h 1751"/>
              <a:gd name="T54" fmla="*/ 1781 w 2313"/>
              <a:gd name="T55" fmla="*/ 312 h 1751"/>
              <a:gd name="T56" fmla="*/ 219 w 2313"/>
              <a:gd name="T57" fmla="*/ 1125 h 1751"/>
              <a:gd name="T58" fmla="*/ 187 w 2313"/>
              <a:gd name="T59" fmla="*/ 1062 h 1751"/>
              <a:gd name="T60" fmla="*/ 1937 w 2313"/>
              <a:gd name="T61" fmla="*/ 812 h 1751"/>
              <a:gd name="T62" fmla="*/ 1937 w 2313"/>
              <a:gd name="T63" fmla="*/ 812 h 1751"/>
              <a:gd name="T64" fmla="*/ 2094 w 2313"/>
              <a:gd name="T65" fmla="*/ 1406 h 1751"/>
              <a:gd name="T66" fmla="*/ 281 w 2313"/>
              <a:gd name="T67" fmla="*/ 1437 h 1751"/>
              <a:gd name="T68" fmla="*/ 250 w 2313"/>
              <a:gd name="T69" fmla="*/ 1250 h 1751"/>
              <a:gd name="T70" fmla="*/ 1937 w 2313"/>
              <a:gd name="T71" fmla="*/ 812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13" h="1751">
                <a:moveTo>
                  <a:pt x="125" y="1062"/>
                </a:moveTo>
                <a:lnTo>
                  <a:pt x="125" y="1062"/>
                </a:lnTo>
                <a:cubicBezTo>
                  <a:pt x="62" y="1062"/>
                  <a:pt x="62" y="1062"/>
                  <a:pt x="62" y="1062"/>
                </a:cubicBezTo>
                <a:cubicBezTo>
                  <a:pt x="31" y="1062"/>
                  <a:pt x="0" y="1062"/>
                  <a:pt x="31" y="1125"/>
                </a:cubicBezTo>
                <a:cubicBezTo>
                  <a:pt x="94" y="1469"/>
                  <a:pt x="94" y="1469"/>
                  <a:pt x="94" y="1469"/>
                </a:cubicBezTo>
                <a:cubicBezTo>
                  <a:pt x="125" y="1500"/>
                  <a:pt x="156" y="1500"/>
                  <a:pt x="156" y="1469"/>
                </a:cubicBezTo>
                <a:cubicBezTo>
                  <a:pt x="219" y="1437"/>
                  <a:pt x="219" y="1437"/>
                  <a:pt x="219" y="1437"/>
                </a:cubicBezTo>
                <a:cubicBezTo>
                  <a:pt x="125" y="1062"/>
                  <a:pt x="125" y="1062"/>
                  <a:pt x="125" y="1062"/>
                </a:cubicBezTo>
                <a:close/>
                <a:moveTo>
                  <a:pt x="1937" y="62"/>
                </a:moveTo>
                <a:lnTo>
                  <a:pt x="1937" y="62"/>
                </a:lnTo>
                <a:cubicBezTo>
                  <a:pt x="2281" y="1406"/>
                  <a:pt x="2281" y="1406"/>
                  <a:pt x="2281" y="1406"/>
                </a:cubicBezTo>
                <a:cubicBezTo>
                  <a:pt x="2312" y="1469"/>
                  <a:pt x="2187" y="1500"/>
                  <a:pt x="2187" y="1437"/>
                </a:cubicBezTo>
                <a:cubicBezTo>
                  <a:pt x="1812" y="94"/>
                  <a:pt x="1812" y="94"/>
                  <a:pt x="1812" y="94"/>
                </a:cubicBezTo>
                <a:cubicBezTo>
                  <a:pt x="1812" y="31"/>
                  <a:pt x="1906" y="0"/>
                  <a:pt x="1937" y="62"/>
                </a:cubicBezTo>
                <a:close/>
                <a:moveTo>
                  <a:pt x="1094" y="1750"/>
                </a:moveTo>
                <a:lnTo>
                  <a:pt x="1094" y="1750"/>
                </a:lnTo>
                <a:cubicBezTo>
                  <a:pt x="875" y="1750"/>
                  <a:pt x="875" y="1750"/>
                  <a:pt x="875" y="1750"/>
                </a:cubicBezTo>
                <a:cubicBezTo>
                  <a:pt x="719" y="1750"/>
                  <a:pt x="656" y="1625"/>
                  <a:pt x="656" y="1469"/>
                </a:cubicBezTo>
                <a:cubicBezTo>
                  <a:pt x="750" y="1469"/>
                  <a:pt x="750" y="1469"/>
                  <a:pt x="750" y="1469"/>
                </a:cubicBezTo>
                <a:cubicBezTo>
                  <a:pt x="750" y="1562"/>
                  <a:pt x="812" y="1625"/>
                  <a:pt x="875" y="1625"/>
                </a:cubicBezTo>
                <a:cubicBezTo>
                  <a:pt x="1094" y="1625"/>
                  <a:pt x="1094" y="1625"/>
                  <a:pt x="1094" y="1625"/>
                </a:cubicBezTo>
                <a:cubicBezTo>
                  <a:pt x="1156" y="1625"/>
                  <a:pt x="1219" y="1562"/>
                  <a:pt x="1219" y="1469"/>
                </a:cubicBezTo>
                <a:cubicBezTo>
                  <a:pt x="1344" y="1469"/>
                  <a:pt x="1344" y="1469"/>
                  <a:pt x="1344" y="1469"/>
                </a:cubicBezTo>
                <a:cubicBezTo>
                  <a:pt x="1344" y="1625"/>
                  <a:pt x="1250" y="1750"/>
                  <a:pt x="1094" y="1750"/>
                </a:cubicBezTo>
                <a:close/>
                <a:moveTo>
                  <a:pt x="187" y="1062"/>
                </a:moveTo>
                <a:lnTo>
                  <a:pt x="187" y="1062"/>
                </a:lnTo>
                <a:cubicBezTo>
                  <a:pt x="1750" y="156"/>
                  <a:pt x="1750" y="156"/>
                  <a:pt x="1750" y="156"/>
                </a:cubicBezTo>
                <a:cubicBezTo>
                  <a:pt x="1781" y="312"/>
                  <a:pt x="1781" y="312"/>
                  <a:pt x="1781" y="312"/>
                </a:cubicBezTo>
                <a:cubicBezTo>
                  <a:pt x="219" y="1125"/>
                  <a:pt x="219" y="1125"/>
                  <a:pt x="219" y="1125"/>
                </a:cubicBezTo>
                <a:cubicBezTo>
                  <a:pt x="187" y="1062"/>
                  <a:pt x="187" y="1062"/>
                  <a:pt x="187" y="1062"/>
                </a:cubicBezTo>
                <a:close/>
                <a:moveTo>
                  <a:pt x="1937" y="812"/>
                </a:moveTo>
                <a:lnTo>
                  <a:pt x="1937" y="812"/>
                </a:lnTo>
                <a:cubicBezTo>
                  <a:pt x="2094" y="1406"/>
                  <a:pt x="2094" y="1406"/>
                  <a:pt x="2094" y="1406"/>
                </a:cubicBezTo>
                <a:cubicBezTo>
                  <a:pt x="281" y="1437"/>
                  <a:pt x="281" y="1437"/>
                  <a:pt x="281" y="1437"/>
                </a:cubicBezTo>
                <a:cubicBezTo>
                  <a:pt x="250" y="1250"/>
                  <a:pt x="250" y="1250"/>
                  <a:pt x="250" y="1250"/>
                </a:cubicBezTo>
                <a:cubicBezTo>
                  <a:pt x="1937" y="812"/>
                  <a:pt x="1937" y="812"/>
                  <a:pt x="1937" y="81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1128979" y="2242227"/>
            <a:ext cx="1865950" cy="4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Card Updates</a:t>
            </a:r>
          </a:p>
        </p:txBody>
      </p:sp>
      <p:sp>
        <p:nvSpPr>
          <p:cNvPr id="113" name="TextBox 112"/>
          <p:cNvSpPr txBox="1"/>
          <p:nvPr/>
        </p:nvSpPr>
        <p:spPr bwMode="auto">
          <a:xfrm>
            <a:off x="4217989" y="2242227"/>
            <a:ext cx="1865950" cy="4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Invalid Cards</a:t>
            </a:r>
          </a:p>
        </p:txBody>
      </p:sp>
      <p:sp>
        <p:nvSpPr>
          <p:cNvPr id="114" name="TextBox 113"/>
          <p:cNvSpPr txBox="1"/>
          <p:nvPr/>
        </p:nvSpPr>
        <p:spPr bwMode="auto">
          <a:xfrm>
            <a:off x="7103154" y="2257907"/>
            <a:ext cx="2257955" cy="4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Communication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34419" y="282079"/>
            <a:ext cx="9074150" cy="611675"/>
          </a:xfrm>
        </p:spPr>
        <p:txBody>
          <a:bodyPr/>
          <a:lstStyle/>
          <a:p>
            <a:pPr algn="l"/>
            <a:r>
              <a:rPr lang="en-US" sz="3000" dirty="0" smtClean="0">
                <a:solidFill>
                  <a:schemeClr val="tx2"/>
                </a:solidFill>
              </a:rPr>
              <a:t>The Problem: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6087" y="1881589"/>
            <a:ext cx="925136" cy="116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7000" b="1" dirty="0" smtClean="0">
                <a:solidFill>
                  <a:schemeClr val="accent6"/>
                </a:solidFill>
                <a:latin typeface="Avenir Next Regular"/>
                <a:cs typeface="Avenir Next Regular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3449655" y="1881589"/>
            <a:ext cx="925136" cy="116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7000" b="1" dirty="0" smtClean="0">
                <a:solidFill>
                  <a:srgbClr val="BF093C"/>
                </a:solidFill>
                <a:latin typeface="Avenir Next Regular"/>
                <a:cs typeface="Avenir Next Regular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 bwMode="auto">
          <a:xfrm>
            <a:off x="6366182" y="1881589"/>
            <a:ext cx="925136" cy="116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7000" b="1" dirty="0" smtClean="0">
                <a:solidFill>
                  <a:srgbClr val="BF093C"/>
                </a:solidFill>
                <a:latin typeface="Avenir Next Regular"/>
                <a:cs typeface="Avenir Next Regular"/>
              </a:rPr>
              <a:t>3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3245812" y="1724790"/>
            <a:ext cx="0" cy="409245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225061" y="1724790"/>
            <a:ext cx="0" cy="409245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2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164452" y="2283162"/>
            <a:ext cx="1031340" cy="1979507"/>
            <a:chOff x="7122393" y="2361295"/>
            <a:chExt cx="1031340" cy="1979507"/>
          </a:xfrm>
        </p:grpSpPr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7122393" y="2361295"/>
              <a:ext cx="1031340" cy="1979507"/>
            </a:xfrm>
            <a:custGeom>
              <a:avLst/>
              <a:gdLst>
                <a:gd name="T0" fmla="*/ 0 w 1093"/>
                <a:gd name="T1" fmla="*/ 1925 h 2099"/>
                <a:gd name="T2" fmla="*/ 0 w 1093"/>
                <a:gd name="T3" fmla="*/ 1925 h 2099"/>
                <a:gd name="T4" fmla="*/ 173 w 1093"/>
                <a:gd name="T5" fmla="*/ 2098 h 2099"/>
                <a:gd name="T6" fmla="*/ 901 w 1093"/>
                <a:gd name="T7" fmla="*/ 2098 h 2099"/>
                <a:gd name="T8" fmla="*/ 1092 w 1093"/>
                <a:gd name="T9" fmla="*/ 1925 h 2099"/>
                <a:gd name="T10" fmla="*/ 1092 w 1093"/>
                <a:gd name="T11" fmla="*/ 173 h 2099"/>
                <a:gd name="T12" fmla="*/ 901 w 1093"/>
                <a:gd name="T13" fmla="*/ 0 h 2099"/>
                <a:gd name="T14" fmla="*/ 173 w 1093"/>
                <a:gd name="T15" fmla="*/ 0 h 2099"/>
                <a:gd name="T16" fmla="*/ 0 w 1093"/>
                <a:gd name="T17" fmla="*/ 173 h 2099"/>
                <a:gd name="T18" fmla="*/ 0 w 1093"/>
                <a:gd name="T19" fmla="*/ 1040 h 2099"/>
                <a:gd name="T20" fmla="*/ 0 w 1093"/>
                <a:gd name="T21" fmla="*/ 1040 h 2099"/>
                <a:gd name="T22" fmla="*/ 0 w 1093"/>
                <a:gd name="T23" fmla="*/ 1925 h 2099"/>
                <a:gd name="T24" fmla="*/ 537 w 1093"/>
                <a:gd name="T25" fmla="*/ 1994 h 2099"/>
                <a:gd name="T26" fmla="*/ 537 w 1093"/>
                <a:gd name="T27" fmla="*/ 1994 h 2099"/>
                <a:gd name="T28" fmla="*/ 450 w 1093"/>
                <a:gd name="T29" fmla="*/ 1907 h 2099"/>
                <a:gd name="T30" fmla="*/ 537 w 1093"/>
                <a:gd name="T31" fmla="*/ 1804 h 2099"/>
                <a:gd name="T32" fmla="*/ 641 w 1093"/>
                <a:gd name="T33" fmla="*/ 1907 h 2099"/>
                <a:gd name="T34" fmla="*/ 537 w 1093"/>
                <a:gd name="T35" fmla="*/ 1994 h 2099"/>
                <a:gd name="T36" fmla="*/ 69 w 1093"/>
                <a:gd name="T37" fmla="*/ 381 h 2099"/>
                <a:gd name="T38" fmla="*/ 69 w 1093"/>
                <a:gd name="T39" fmla="*/ 381 h 2099"/>
                <a:gd name="T40" fmla="*/ 87 w 1093"/>
                <a:gd name="T41" fmla="*/ 347 h 2099"/>
                <a:gd name="T42" fmla="*/ 1005 w 1093"/>
                <a:gd name="T43" fmla="*/ 347 h 2099"/>
                <a:gd name="T44" fmla="*/ 1005 w 1093"/>
                <a:gd name="T45" fmla="*/ 1734 h 2099"/>
                <a:gd name="T46" fmla="*/ 953 w 1093"/>
                <a:gd name="T47" fmla="*/ 1734 h 2099"/>
                <a:gd name="T48" fmla="*/ 139 w 1093"/>
                <a:gd name="T49" fmla="*/ 1734 h 2099"/>
                <a:gd name="T50" fmla="*/ 69 w 1093"/>
                <a:gd name="T51" fmla="*/ 1682 h 2099"/>
                <a:gd name="T52" fmla="*/ 69 w 1093"/>
                <a:gd name="T53" fmla="*/ 381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3" h="2099">
                  <a:moveTo>
                    <a:pt x="0" y="1925"/>
                  </a:moveTo>
                  <a:lnTo>
                    <a:pt x="0" y="1925"/>
                  </a:lnTo>
                  <a:cubicBezTo>
                    <a:pt x="0" y="2046"/>
                    <a:pt x="52" y="2098"/>
                    <a:pt x="173" y="2098"/>
                  </a:cubicBezTo>
                  <a:cubicBezTo>
                    <a:pt x="416" y="2098"/>
                    <a:pt x="658" y="2098"/>
                    <a:pt x="901" y="2098"/>
                  </a:cubicBezTo>
                  <a:cubicBezTo>
                    <a:pt x="1022" y="2098"/>
                    <a:pt x="1092" y="2046"/>
                    <a:pt x="1092" y="1925"/>
                  </a:cubicBezTo>
                  <a:cubicBezTo>
                    <a:pt x="1092" y="1335"/>
                    <a:pt x="1092" y="762"/>
                    <a:pt x="1092" y="173"/>
                  </a:cubicBezTo>
                  <a:cubicBezTo>
                    <a:pt x="1092" y="51"/>
                    <a:pt x="1022" y="0"/>
                    <a:pt x="901" y="0"/>
                  </a:cubicBezTo>
                  <a:cubicBezTo>
                    <a:pt x="658" y="0"/>
                    <a:pt x="416" y="0"/>
                    <a:pt x="173" y="0"/>
                  </a:cubicBezTo>
                  <a:cubicBezTo>
                    <a:pt x="52" y="0"/>
                    <a:pt x="0" y="51"/>
                    <a:pt x="0" y="173"/>
                  </a:cubicBezTo>
                  <a:cubicBezTo>
                    <a:pt x="0" y="468"/>
                    <a:pt x="0" y="762"/>
                    <a:pt x="0" y="1040"/>
                  </a:cubicBezTo>
                  <a:lnTo>
                    <a:pt x="0" y="1040"/>
                  </a:lnTo>
                  <a:cubicBezTo>
                    <a:pt x="0" y="1335"/>
                    <a:pt x="0" y="1630"/>
                    <a:pt x="0" y="1925"/>
                  </a:cubicBezTo>
                  <a:close/>
                  <a:moveTo>
                    <a:pt x="537" y="1994"/>
                  </a:moveTo>
                  <a:lnTo>
                    <a:pt x="537" y="1994"/>
                  </a:lnTo>
                  <a:cubicBezTo>
                    <a:pt x="485" y="2012"/>
                    <a:pt x="433" y="1960"/>
                    <a:pt x="450" y="1907"/>
                  </a:cubicBezTo>
                  <a:cubicBezTo>
                    <a:pt x="450" y="1855"/>
                    <a:pt x="485" y="1804"/>
                    <a:pt x="537" y="1804"/>
                  </a:cubicBezTo>
                  <a:cubicBezTo>
                    <a:pt x="589" y="1804"/>
                    <a:pt x="641" y="1855"/>
                    <a:pt x="641" y="1907"/>
                  </a:cubicBezTo>
                  <a:cubicBezTo>
                    <a:pt x="641" y="1960"/>
                    <a:pt x="606" y="1994"/>
                    <a:pt x="537" y="1994"/>
                  </a:cubicBezTo>
                  <a:close/>
                  <a:moveTo>
                    <a:pt x="69" y="381"/>
                  </a:moveTo>
                  <a:lnTo>
                    <a:pt x="69" y="381"/>
                  </a:lnTo>
                  <a:cubicBezTo>
                    <a:pt x="69" y="381"/>
                    <a:pt x="69" y="364"/>
                    <a:pt x="87" y="347"/>
                  </a:cubicBezTo>
                  <a:cubicBezTo>
                    <a:pt x="382" y="347"/>
                    <a:pt x="693" y="347"/>
                    <a:pt x="1005" y="347"/>
                  </a:cubicBezTo>
                  <a:cubicBezTo>
                    <a:pt x="1005" y="814"/>
                    <a:pt x="1005" y="1265"/>
                    <a:pt x="1005" y="1734"/>
                  </a:cubicBezTo>
                  <a:cubicBezTo>
                    <a:pt x="988" y="1734"/>
                    <a:pt x="971" y="1734"/>
                    <a:pt x="953" y="1734"/>
                  </a:cubicBezTo>
                  <a:cubicBezTo>
                    <a:pt x="675" y="1734"/>
                    <a:pt x="416" y="1734"/>
                    <a:pt x="139" y="1734"/>
                  </a:cubicBezTo>
                  <a:cubicBezTo>
                    <a:pt x="104" y="1734"/>
                    <a:pt x="69" y="1734"/>
                    <a:pt x="69" y="1682"/>
                  </a:cubicBezTo>
                  <a:cubicBezTo>
                    <a:pt x="69" y="1248"/>
                    <a:pt x="69" y="814"/>
                    <a:pt x="69" y="38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imSun" charset="0"/>
                <a:cs typeface="SimSun" charset="0"/>
              </a:endParaRPr>
            </a:p>
          </p:txBody>
        </p:sp>
        <p:sp>
          <p:nvSpPr>
            <p:cNvPr id="23" name="Freeform 22"/>
            <p:cNvSpPr>
              <a:spLocks noChangeAspect="1" noChangeArrowheads="1"/>
            </p:cNvSpPr>
            <p:nvPr/>
          </p:nvSpPr>
          <p:spPr bwMode="auto">
            <a:xfrm>
              <a:off x="7354280" y="3121097"/>
              <a:ext cx="499589" cy="47602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0208" y="1732098"/>
            <a:ext cx="5436382" cy="3081634"/>
            <a:chOff x="530562" y="1732098"/>
            <a:chExt cx="5436382" cy="3081634"/>
          </a:xfrm>
        </p:grpSpPr>
        <p:sp>
          <p:nvSpPr>
            <p:cNvPr id="4" name="Rounded Rectangle 3"/>
            <p:cNvSpPr/>
            <p:nvPr/>
          </p:nvSpPr>
          <p:spPr>
            <a:xfrm>
              <a:off x="530562" y="1732098"/>
              <a:ext cx="5436382" cy="308163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2212477" y="1786352"/>
              <a:ext cx="2072553" cy="38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WORK PERMIT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5988" y="2242087"/>
              <a:ext cx="542553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433380" y="2477426"/>
              <a:ext cx="2947888" cy="217950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069197" y="2477426"/>
              <a:ext cx="1223059" cy="1223059"/>
              <a:chOff x="893773" y="2477426"/>
              <a:chExt cx="1223059" cy="1223059"/>
            </a:xfrm>
          </p:grpSpPr>
          <p:sp>
            <p:nvSpPr>
              <p:cNvPr id="6" name="Freeform 5"/>
              <p:cNvSpPr>
                <a:spLocks noChangeAspect="1" noChangeArrowheads="1"/>
              </p:cNvSpPr>
              <p:nvPr/>
            </p:nvSpPr>
            <p:spPr bwMode="auto">
              <a:xfrm>
                <a:off x="1005945" y="2598659"/>
                <a:ext cx="998715" cy="951607"/>
              </a:xfrm>
              <a:custGeom>
                <a:avLst/>
                <a:gdLst>
                  <a:gd name="T0" fmla="*/ 2371 w 4206"/>
                  <a:gd name="T1" fmla="*/ 2935 h 4009"/>
                  <a:gd name="T2" fmla="*/ 2371 w 4206"/>
                  <a:gd name="T3" fmla="*/ 2935 h 4009"/>
                  <a:gd name="T4" fmla="*/ 2794 w 4206"/>
                  <a:gd name="T5" fmla="*/ 2568 h 4009"/>
                  <a:gd name="T6" fmla="*/ 3697 w 4206"/>
                  <a:gd name="T7" fmla="*/ 2935 h 4009"/>
                  <a:gd name="T8" fmla="*/ 4205 w 4206"/>
                  <a:gd name="T9" fmla="*/ 3415 h 4009"/>
                  <a:gd name="T10" fmla="*/ 0 w 4206"/>
                  <a:gd name="T11" fmla="*/ 3415 h 4009"/>
                  <a:gd name="T12" fmla="*/ 507 w 4206"/>
                  <a:gd name="T13" fmla="*/ 2935 h 4009"/>
                  <a:gd name="T14" fmla="*/ 1411 w 4206"/>
                  <a:gd name="T15" fmla="*/ 2568 h 4009"/>
                  <a:gd name="T16" fmla="*/ 1834 w 4206"/>
                  <a:gd name="T17" fmla="*/ 2935 h 4009"/>
                  <a:gd name="T18" fmla="*/ 2371 w 4206"/>
                  <a:gd name="T19" fmla="*/ 2935 h 4009"/>
                  <a:gd name="T20" fmla="*/ 2540 w 4206"/>
                  <a:gd name="T21" fmla="*/ 225 h 4009"/>
                  <a:gd name="T22" fmla="*/ 2540 w 4206"/>
                  <a:gd name="T23" fmla="*/ 225 h 4009"/>
                  <a:gd name="T24" fmla="*/ 2963 w 4206"/>
                  <a:gd name="T25" fmla="*/ 564 h 4009"/>
                  <a:gd name="T26" fmla="*/ 3048 w 4206"/>
                  <a:gd name="T27" fmla="*/ 1044 h 4009"/>
                  <a:gd name="T28" fmla="*/ 3133 w 4206"/>
                  <a:gd name="T29" fmla="*/ 1496 h 4009"/>
                  <a:gd name="T30" fmla="*/ 2935 w 4206"/>
                  <a:gd name="T31" fmla="*/ 1948 h 4009"/>
                  <a:gd name="T32" fmla="*/ 2399 w 4206"/>
                  <a:gd name="T33" fmla="*/ 2596 h 4009"/>
                  <a:gd name="T34" fmla="*/ 1806 w 4206"/>
                  <a:gd name="T35" fmla="*/ 2625 h 4009"/>
                  <a:gd name="T36" fmla="*/ 1270 w 4206"/>
                  <a:gd name="T37" fmla="*/ 1948 h 4009"/>
                  <a:gd name="T38" fmla="*/ 1072 w 4206"/>
                  <a:gd name="T39" fmla="*/ 1496 h 4009"/>
                  <a:gd name="T40" fmla="*/ 1129 w 4206"/>
                  <a:gd name="T41" fmla="*/ 1044 h 4009"/>
                  <a:gd name="T42" fmla="*/ 1355 w 4206"/>
                  <a:gd name="T43" fmla="*/ 338 h 4009"/>
                  <a:gd name="T44" fmla="*/ 2456 w 4206"/>
                  <a:gd name="T45" fmla="*/ 197 h 4009"/>
                  <a:gd name="T46" fmla="*/ 2540 w 4206"/>
                  <a:gd name="T47" fmla="*/ 225 h 4009"/>
                  <a:gd name="T48" fmla="*/ 1439 w 4206"/>
                  <a:gd name="T49" fmla="*/ 1101 h 4009"/>
                  <a:gd name="T50" fmla="*/ 1439 w 4206"/>
                  <a:gd name="T51" fmla="*/ 1101 h 4009"/>
                  <a:gd name="T52" fmla="*/ 1523 w 4206"/>
                  <a:gd name="T53" fmla="*/ 1044 h 4009"/>
                  <a:gd name="T54" fmla="*/ 2596 w 4206"/>
                  <a:gd name="T55" fmla="*/ 875 h 4009"/>
                  <a:gd name="T56" fmla="*/ 2681 w 4206"/>
                  <a:gd name="T57" fmla="*/ 875 h 4009"/>
                  <a:gd name="T58" fmla="*/ 2709 w 4206"/>
                  <a:gd name="T59" fmla="*/ 960 h 4009"/>
                  <a:gd name="T60" fmla="*/ 2737 w 4206"/>
                  <a:gd name="T61" fmla="*/ 1185 h 4009"/>
                  <a:gd name="T62" fmla="*/ 2737 w 4206"/>
                  <a:gd name="T63" fmla="*/ 1213 h 4009"/>
                  <a:gd name="T64" fmla="*/ 2794 w 4206"/>
                  <a:gd name="T65" fmla="*/ 1241 h 4009"/>
                  <a:gd name="T66" fmla="*/ 2822 w 4206"/>
                  <a:gd name="T67" fmla="*/ 1213 h 4009"/>
                  <a:gd name="T68" fmla="*/ 2907 w 4206"/>
                  <a:gd name="T69" fmla="*/ 1129 h 4009"/>
                  <a:gd name="T70" fmla="*/ 2991 w 4206"/>
                  <a:gd name="T71" fmla="*/ 1467 h 4009"/>
                  <a:gd name="T72" fmla="*/ 2822 w 4206"/>
                  <a:gd name="T73" fmla="*/ 1835 h 4009"/>
                  <a:gd name="T74" fmla="*/ 2794 w 4206"/>
                  <a:gd name="T75" fmla="*/ 1863 h 4009"/>
                  <a:gd name="T76" fmla="*/ 2343 w 4206"/>
                  <a:gd name="T77" fmla="*/ 2483 h 4009"/>
                  <a:gd name="T78" fmla="*/ 1862 w 4206"/>
                  <a:gd name="T79" fmla="*/ 2483 h 4009"/>
                  <a:gd name="T80" fmla="*/ 1383 w 4206"/>
                  <a:gd name="T81" fmla="*/ 1863 h 4009"/>
                  <a:gd name="T82" fmla="*/ 1355 w 4206"/>
                  <a:gd name="T83" fmla="*/ 1835 h 4009"/>
                  <a:gd name="T84" fmla="*/ 1214 w 4206"/>
                  <a:gd name="T85" fmla="*/ 1467 h 4009"/>
                  <a:gd name="T86" fmla="*/ 1270 w 4206"/>
                  <a:gd name="T87" fmla="*/ 1129 h 4009"/>
                  <a:gd name="T88" fmla="*/ 1383 w 4206"/>
                  <a:gd name="T89" fmla="*/ 1213 h 4009"/>
                  <a:gd name="T90" fmla="*/ 1439 w 4206"/>
                  <a:gd name="T91" fmla="*/ 1241 h 4009"/>
                  <a:gd name="T92" fmla="*/ 1439 w 4206"/>
                  <a:gd name="T93" fmla="*/ 1101 h 4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06" h="4009">
                    <a:moveTo>
                      <a:pt x="2371" y="2935"/>
                    </a:moveTo>
                    <a:lnTo>
                      <a:pt x="2371" y="2935"/>
                    </a:lnTo>
                    <a:cubicBezTo>
                      <a:pt x="2540" y="2879"/>
                      <a:pt x="2681" y="2738"/>
                      <a:pt x="2794" y="2568"/>
                    </a:cubicBezTo>
                    <a:cubicBezTo>
                      <a:pt x="3076" y="2766"/>
                      <a:pt x="3387" y="2766"/>
                      <a:pt x="3697" y="2935"/>
                    </a:cubicBezTo>
                    <a:cubicBezTo>
                      <a:pt x="3923" y="3048"/>
                      <a:pt x="4064" y="3218"/>
                      <a:pt x="4205" y="3415"/>
                    </a:cubicBezTo>
                    <a:cubicBezTo>
                      <a:pt x="4064" y="4008"/>
                      <a:pt x="141" y="4008"/>
                      <a:pt x="0" y="3415"/>
                    </a:cubicBezTo>
                    <a:cubicBezTo>
                      <a:pt x="113" y="3218"/>
                      <a:pt x="282" y="3048"/>
                      <a:pt x="507" y="2935"/>
                    </a:cubicBezTo>
                    <a:cubicBezTo>
                      <a:pt x="818" y="2766"/>
                      <a:pt x="1129" y="2766"/>
                      <a:pt x="1411" y="2568"/>
                    </a:cubicBezTo>
                    <a:cubicBezTo>
                      <a:pt x="1523" y="2738"/>
                      <a:pt x="1665" y="2879"/>
                      <a:pt x="1834" y="2935"/>
                    </a:cubicBezTo>
                    <a:cubicBezTo>
                      <a:pt x="1975" y="2992"/>
                      <a:pt x="2230" y="2992"/>
                      <a:pt x="2371" y="2935"/>
                    </a:cubicBezTo>
                    <a:close/>
                    <a:moveTo>
                      <a:pt x="2540" y="225"/>
                    </a:moveTo>
                    <a:lnTo>
                      <a:pt x="2540" y="225"/>
                    </a:lnTo>
                    <a:cubicBezTo>
                      <a:pt x="2765" y="225"/>
                      <a:pt x="2907" y="367"/>
                      <a:pt x="2963" y="564"/>
                    </a:cubicBezTo>
                    <a:cubicBezTo>
                      <a:pt x="3048" y="706"/>
                      <a:pt x="3076" y="903"/>
                      <a:pt x="3048" y="1044"/>
                    </a:cubicBezTo>
                    <a:cubicBezTo>
                      <a:pt x="3133" y="1157"/>
                      <a:pt x="3133" y="1383"/>
                      <a:pt x="3133" y="1496"/>
                    </a:cubicBezTo>
                    <a:cubicBezTo>
                      <a:pt x="3104" y="1637"/>
                      <a:pt x="3048" y="1863"/>
                      <a:pt x="2935" y="1948"/>
                    </a:cubicBezTo>
                    <a:cubicBezTo>
                      <a:pt x="2850" y="2202"/>
                      <a:pt x="2652" y="2455"/>
                      <a:pt x="2399" y="2596"/>
                    </a:cubicBezTo>
                    <a:cubicBezTo>
                      <a:pt x="2201" y="2709"/>
                      <a:pt x="2004" y="2738"/>
                      <a:pt x="1806" y="2625"/>
                    </a:cubicBezTo>
                    <a:cubicBezTo>
                      <a:pt x="1552" y="2483"/>
                      <a:pt x="1327" y="2230"/>
                      <a:pt x="1270" y="1948"/>
                    </a:cubicBezTo>
                    <a:cubicBezTo>
                      <a:pt x="1129" y="1863"/>
                      <a:pt x="1072" y="1637"/>
                      <a:pt x="1072" y="1496"/>
                    </a:cubicBezTo>
                    <a:cubicBezTo>
                      <a:pt x="1044" y="1383"/>
                      <a:pt x="1044" y="1157"/>
                      <a:pt x="1129" y="1044"/>
                    </a:cubicBezTo>
                    <a:cubicBezTo>
                      <a:pt x="1129" y="819"/>
                      <a:pt x="1157" y="508"/>
                      <a:pt x="1355" y="338"/>
                    </a:cubicBezTo>
                    <a:cubicBezTo>
                      <a:pt x="1636" y="56"/>
                      <a:pt x="2230" y="0"/>
                      <a:pt x="2456" y="197"/>
                    </a:cubicBezTo>
                    <a:cubicBezTo>
                      <a:pt x="2484" y="225"/>
                      <a:pt x="2484" y="225"/>
                      <a:pt x="2540" y="225"/>
                    </a:cubicBezTo>
                    <a:close/>
                    <a:moveTo>
                      <a:pt x="1439" y="1101"/>
                    </a:moveTo>
                    <a:lnTo>
                      <a:pt x="1439" y="1101"/>
                    </a:lnTo>
                    <a:cubicBezTo>
                      <a:pt x="1439" y="1016"/>
                      <a:pt x="1467" y="1016"/>
                      <a:pt x="1523" y="1044"/>
                    </a:cubicBezTo>
                    <a:cubicBezTo>
                      <a:pt x="1693" y="1101"/>
                      <a:pt x="2427" y="960"/>
                      <a:pt x="2596" y="875"/>
                    </a:cubicBezTo>
                    <a:cubicBezTo>
                      <a:pt x="2624" y="875"/>
                      <a:pt x="2652" y="847"/>
                      <a:pt x="2681" y="875"/>
                    </a:cubicBezTo>
                    <a:cubicBezTo>
                      <a:pt x="2709" y="903"/>
                      <a:pt x="2709" y="932"/>
                      <a:pt x="2709" y="960"/>
                    </a:cubicBezTo>
                    <a:cubicBezTo>
                      <a:pt x="2737" y="1016"/>
                      <a:pt x="2737" y="1101"/>
                      <a:pt x="2737" y="1185"/>
                    </a:cubicBezTo>
                    <a:lnTo>
                      <a:pt x="2737" y="1213"/>
                    </a:lnTo>
                    <a:cubicBezTo>
                      <a:pt x="2765" y="1269"/>
                      <a:pt x="2765" y="1269"/>
                      <a:pt x="2794" y="1241"/>
                    </a:cubicBezTo>
                    <a:lnTo>
                      <a:pt x="2822" y="1213"/>
                    </a:lnTo>
                    <a:cubicBezTo>
                      <a:pt x="2850" y="1157"/>
                      <a:pt x="2878" y="1129"/>
                      <a:pt x="2907" y="1129"/>
                    </a:cubicBezTo>
                    <a:cubicBezTo>
                      <a:pt x="2963" y="1129"/>
                      <a:pt x="2991" y="1269"/>
                      <a:pt x="2991" y="1467"/>
                    </a:cubicBezTo>
                    <a:cubicBezTo>
                      <a:pt x="2963" y="1665"/>
                      <a:pt x="2878" y="1835"/>
                      <a:pt x="2822" y="1835"/>
                    </a:cubicBezTo>
                    <a:cubicBezTo>
                      <a:pt x="2822" y="1835"/>
                      <a:pt x="2794" y="1835"/>
                      <a:pt x="2794" y="1863"/>
                    </a:cubicBezTo>
                    <a:cubicBezTo>
                      <a:pt x="2737" y="2117"/>
                      <a:pt x="2568" y="2342"/>
                      <a:pt x="2343" y="2483"/>
                    </a:cubicBezTo>
                    <a:cubicBezTo>
                      <a:pt x="2173" y="2568"/>
                      <a:pt x="2060" y="2596"/>
                      <a:pt x="1862" y="2483"/>
                    </a:cubicBezTo>
                    <a:cubicBezTo>
                      <a:pt x="1636" y="2370"/>
                      <a:pt x="1439" y="2117"/>
                      <a:pt x="1383" y="1863"/>
                    </a:cubicBezTo>
                    <a:cubicBezTo>
                      <a:pt x="1383" y="1835"/>
                      <a:pt x="1383" y="1835"/>
                      <a:pt x="1355" y="1835"/>
                    </a:cubicBezTo>
                    <a:cubicBezTo>
                      <a:pt x="1298" y="1835"/>
                      <a:pt x="1214" y="1665"/>
                      <a:pt x="1214" y="1467"/>
                    </a:cubicBezTo>
                    <a:cubicBezTo>
                      <a:pt x="1185" y="1269"/>
                      <a:pt x="1214" y="1129"/>
                      <a:pt x="1270" y="1129"/>
                    </a:cubicBezTo>
                    <a:cubicBezTo>
                      <a:pt x="1327" y="1129"/>
                      <a:pt x="1355" y="1157"/>
                      <a:pt x="1383" y="1213"/>
                    </a:cubicBezTo>
                    <a:cubicBezTo>
                      <a:pt x="1383" y="1241"/>
                      <a:pt x="1411" y="1269"/>
                      <a:pt x="1439" y="1241"/>
                    </a:cubicBezTo>
                    <a:cubicBezTo>
                      <a:pt x="1439" y="1241"/>
                      <a:pt x="1439" y="1129"/>
                      <a:pt x="1439" y="11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93773" y="2477426"/>
                <a:ext cx="1223059" cy="1223059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 bwMode="auto">
            <a:xfrm>
              <a:off x="2496100" y="2524467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Name: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496100" y="2979184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Company: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2496100" y="3433901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Job Title: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499636" y="2524467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Mashraf</a:t>
              </a: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Mortaza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499636" y="2979184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Building Corporation</a:t>
              </a: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3499636" y="3433901"/>
              <a:ext cx="191299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Construction Worker</a:t>
              </a:r>
            </a:p>
          </p:txBody>
        </p:sp>
        <p:sp>
          <p:nvSpPr>
            <p:cNvPr id="37" name="Freeform 36"/>
            <p:cNvSpPr>
              <a:spLocks noChangeAspect="1" noChangeArrowheads="1"/>
            </p:cNvSpPr>
            <p:nvPr/>
          </p:nvSpPr>
          <p:spPr bwMode="auto">
            <a:xfrm>
              <a:off x="1451916" y="4001079"/>
              <a:ext cx="457620" cy="43603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335768" y="3888617"/>
              <a:ext cx="689916" cy="689916"/>
            </a:xfrm>
            <a:prstGeom prst="ellipse">
              <a:avLst/>
            </a:prstGeom>
            <a:noFill/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430439" y="4139496"/>
              <a:ext cx="2947888" cy="156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 bwMode="auto">
            <a:xfrm>
              <a:off x="2496100" y="4233576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Credit: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75095" y="4139496"/>
              <a:ext cx="0" cy="5017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747579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12068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76557" y="4233575"/>
              <a:ext cx="329286" cy="3292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89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64452" y="2283162"/>
            <a:ext cx="1031340" cy="1979507"/>
            <a:chOff x="7122393" y="2361295"/>
            <a:chExt cx="1031340" cy="1979507"/>
          </a:xfrm>
        </p:grpSpPr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7122393" y="2361295"/>
              <a:ext cx="1031340" cy="1979507"/>
            </a:xfrm>
            <a:custGeom>
              <a:avLst/>
              <a:gdLst>
                <a:gd name="T0" fmla="*/ 0 w 1093"/>
                <a:gd name="T1" fmla="*/ 1925 h 2099"/>
                <a:gd name="T2" fmla="*/ 0 w 1093"/>
                <a:gd name="T3" fmla="*/ 1925 h 2099"/>
                <a:gd name="T4" fmla="*/ 173 w 1093"/>
                <a:gd name="T5" fmla="*/ 2098 h 2099"/>
                <a:gd name="T6" fmla="*/ 901 w 1093"/>
                <a:gd name="T7" fmla="*/ 2098 h 2099"/>
                <a:gd name="T8" fmla="*/ 1092 w 1093"/>
                <a:gd name="T9" fmla="*/ 1925 h 2099"/>
                <a:gd name="T10" fmla="*/ 1092 w 1093"/>
                <a:gd name="T11" fmla="*/ 173 h 2099"/>
                <a:gd name="T12" fmla="*/ 901 w 1093"/>
                <a:gd name="T13" fmla="*/ 0 h 2099"/>
                <a:gd name="T14" fmla="*/ 173 w 1093"/>
                <a:gd name="T15" fmla="*/ 0 h 2099"/>
                <a:gd name="T16" fmla="*/ 0 w 1093"/>
                <a:gd name="T17" fmla="*/ 173 h 2099"/>
                <a:gd name="T18" fmla="*/ 0 w 1093"/>
                <a:gd name="T19" fmla="*/ 1040 h 2099"/>
                <a:gd name="T20" fmla="*/ 0 w 1093"/>
                <a:gd name="T21" fmla="*/ 1040 h 2099"/>
                <a:gd name="T22" fmla="*/ 0 w 1093"/>
                <a:gd name="T23" fmla="*/ 1925 h 2099"/>
                <a:gd name="T24" fmla="*/ 537 w 1093"/>
                <a:gd name="T25" fmla="*/ 1994 h 2099"/>
                <a:gd name="T26" fmla="*/ 537 w 1093"/>
                <a:gd name="T27" fmla="*/ 1994 h 2099"/>
                <a:gd name="T28" fmla="*/ 450 w 1093"/>
                <a:gd name="T29" fmla="*/ 1907 h 2099"/>
                <a:gd name="T30" fmla="*/ 537 w 1093"/>
                <a:gd name="T31" fmla="*/ 1804 h 2099"/>
                <a:gd name="T32" fmla="*/ 641 w 1093"/>
                <a:gd name="T33" fmla="*/ 1907 h 2099"/>
                <a:gd name="T34" fmla="*/ 537 w 1093"/>
                <a:gd name="T35" fmla="*/ 1994 h 2099"/>
                <a:gd name="T36" fmla="*/ 69 w 1093"/>
                <a:gd name="T37" fmla="*/ 381 h 2099"/>
                <a:gd name="T38" fmla="*/ 69 w 1093"/>
                <a:gd name="T39" fmla="*/ 381 h 2099"/>
                <a:gd name="T40" fmla="*/ 87 w 1093"/>
                <a:gd name="T41" fmla="*/ 347 h 2099"/>
                <a:gd name="T42" fmla="*/ 1005 w 1093"/>
                <a:gd name="T43" fmla="*/ 347 h 2099"/>
                <a:gd name="T44" fmla="*/ 1005 w 1093"/>
                <a:gd name="T45" fmla="*/ 1734 h 2099"/>
                <a:gd name="T46" fmla="*/ 953 w 1093"/>
                <a:gd name="T47" fmla="*/ 1734 h 2099"/>
                <a:gd name="T48" fmla="*/ 139 w 1093"/>
                <a:gd name="T49" fmla="*/ 1734 h 2099"/>
                <a:gd name="T50" fmla="*/ 69 w 1093"/>
                <a:gd name="T51" fmla="*/ 1682 h 2099"/>
                <a:gd name="T52" fmla="*/ 69 w 1093"/>
                <a:gd name="T53" fmla="*/ 381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3" h="2099">
                  <a:moveTo>
                    <a:pt x="0" y="1925"/>
                  </a:moveTo>
                  <a:lnTo>
                    <a:pt x="0" y="1925"/>
                  </a:lnTo>
                  <a:cubicBezTo>
                    <a:pt x="0" y="2046"/>
                    <a:pt x="52" y="2098"/>
                    <a:pt x="173" y="2098"/>
                  </a:cubicBezTo>
                  <a:cubicBezTo>
                    <a:pt x="416" y="2098"/>
                    <a:pt x="658" y="2098"/>
                    <a:pt x="901" y="2098"/>
                  </a:cubicBezTo>
                  <a:cubicBezTo>
                    <a:pt x="1022" y="2098"/>
                    <a:pt x="1092" y="2046"/>
                    <a:pt x="1092" y="1925"/>
                  </a:cubicBezTo>
                  <a:cubicBezTo>
                    <a:pt x="1092" y="1335"/>
                    <a:pt x="1092" y="762"/>
                    <a:pt x="1092" y="173"/>
                  </a:cubicBezTo>
                  <a:cubicBezTo>
                    <a:pt x="1092" y="51"/>
                    <a:pt x="1022" y="0"/>
                    <a:pt x="901" y="0"/>
                  </a:cubicBezTo>
                  <a:cubicBezTo>
                    <a:pt x="658" y="0"/>
                    <a:pt x="416" y="0"/>
                    <a:pt x="173" y="0"/>
                  </a:cubicBezTo>
                  <a:cubicBezTo>
                    <a:pt x="52" y="0"/>
                    <a:pt x="0" y="51"/>
                    <a:pt x="0" y="173"/>
                  </a:cubicBezTo>
                  <a:cubicBezTo>
                    <a:pt x="0" y="468"/>
                    <a:pt x="0" y="762"/>
                    <a:pt x="0" y="1040"/>
                  </a:cubicBezTo>
                  <a:lnTo>
                    <a:pt x="0" y="1040"/>
                  </a:lnTo>
                  <a:cubicBezTo>
                    <a:pt x="0" y="1335"/>
                    <a:pt x="0" y="1630"/>
                    <a:pt x="0" y="1925"/>
                  </a:cubicBezTo>
                  <a:close/>
                  <a:moveTo>
                    <a:pt x="537" y="1994"/>
                  </a:moveTo>
                  <a:lnTo>
                    <a:pt x="537" y="1994"/>
                  </a:lnTo>
                  <a:cubicBezTo>
                    <a:pt x="485" y="2012"/>
                    <a:pt x="433" y="1960"/>
                    <a:pt x="450" y="1907"/>
                  </a:cubicBezTo>
                  <a:cubicBezTo>
                    <a:pt x="450" y="1855"/>
                    <a:pt x="485" y="1804"/>
                    <a:pt x="537" y="1804"/>
                  </a:cubicBezTo>
                  <a:cubicBezTo>
                    <a:pt x="589" y="1804"/>
                    <a:pt x="641" y="1855"/>
                    <a:pt x="641" y="1907"/>
                  </a:cubicBezTo>
                  <a:cubicBezTo>
                    <a:pt x="641" y="1960"/>
                    <a:pt x="606" y="1994"/>
                    <a:pt x="537" y="1994"/>
                  </a:cubicBezTo>
                  <a:close/>
                  <a:moveTo>
                    <a:pt x="69" y="381"/>
                  </a:moveTo>
                  <a:lnTo>
                    <a:pt x="69" y="381"/>
                  </a:lnTo>
                  <a:cubicBezTo>
                    <a:pt x="69" y="381"/>
                    <a:pt x="69" y="364"/>
                    <a:pt x="87" y="347"/>
                  </a:cubicBezTo>
                  <a:cubicBezTo>
                    <a:pt x="382" y="347"/>
                    <a:pt x="693" y="347"/>
                    <a:pt x="1005" y="347"/>
                  </a:cubicBezTo>
                  <a:cubicBezTo>
                    <a:pt x="1005" y="814"/>
                    <a:pt x="1005" y="1265"/>
                    <a:pt x="1005" y="1734"/>
                  </a:cubicBezTo>
                  <a:cubicBezTo>
                    <a:pt x="988" y="1734"/>
                    <a:pt x="971" y="1734"/>
                    <a:pt x="953" y="1734"/>
                  </a:cubicBezTo>
                  <a:cubicBezTo>
                    <a:pt x="675" y="1734"/>
                    <a:pt x="416" y="1734"/>
                    <a:pt x="139" y="1734"/>
                  </a:cubicBezTo>
                  <a:cubicBezTo>
                    <a:pt x="104" y="1734"/>
                    <a:pt x="69" y="1734"/>
                    <a:pt x="69" y="1682"/>
                  </a:cubicBezTo>
                  <a:cubicBezTo>
                    <a:pt x="69" y="1248"/>
                    <a:pt x="69" y="814"/>
                    <a:pt x="69" y="38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imSun" charset="0"/>
                <a:cs typeface="SimSun" charset="0"/>
              </a:endParaRPr>
            </a:p>
          </p:txBody>
        </p:sp>
        <p:sp>
          <p:nvSpPr>
            <p:cNvPr id="17" name="Freeform 16"/>
            <p:cNvSpPr>
              <a:spLocks noChangeAspect="1" noChangeArrowheads="1"/>
            </p:cNvSpPr>
            <p:nvPr/>
          </p:nvSpPr>
          <p:spPr bwMode="auto">
            <a:xfrm>
              <a:off x="7354280" y="3121097"/>
              <a:ext cx="499589" cy="47602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0208" y="1732098"/>
            <a:ext cx="5436382" cy="3081634"/>
            <a:chOff x="530562" y="1732098"/>
            <a:chExt cx="5436382" cy="3081634"/>
          </a:xfrm>
        </p:grpSpPr>
        <p:sp>
          <p:nvSpPr>
            <p:cNvPr id="20" name="Rounded Rectangle 19"/>
            <p:cNvSpPr/>
            <p:nvPr/>
          </p:nvSpPr>
          <p:spPr>
            <a:xfrm>
              <a:off x="530562" y="1732098"/>
              <a:ext cx="5436382" cy="308163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212477" y="1786352"/>
              <a:ext cx="2072553" cy="38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WORK PERMIT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35988" y="2242087"/>
              <a:ext cx="542553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433380" y="2477426"/>
              <a:ext cx="2947888" cy="217950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69197" y="2477426"/>
              <a:ext cx="1223059" cy="1223059"/>
              <a:chOff x="893773" y="2477426"/>
              <a:chExt cx="1223059" cy="1223059"/>
            </a:xfrm>
          </p:grpSpPr>
          <p:sp>
            <p:nvSpPr>
              <p:cNvPr id="46" name="Freeform 45"/>
              <p:cNvSpPr>
                <a:spLocks noChangeAspect="1" noChangeArrowheads="1"/>
              </p:cNvSpPr>
              <p:nvPr/>
            </p:nvSpPr>
            <p:spPr bwMode="auto">
              <a:xfrm>
                <a:off x="1005945" y="2598659"/>
                <a:ext cx="998715" cy="951607"/>
              </a:xfrm>
              <a:custGeom>
                <a:avLst/>
                <a:gdLst>
                  <a:gd name="T0" fmla="*/ 2371 w 4206"/>
                  <a:gd name="T1" fmla="*/ 2935 h 4009"/>
                  <a:gd name="T2" fmla="*/ 2371 w 4206"/>
                  <a:gd name="T3" fmla="*/ 2935 h 4009"/>
                  <a:gd name="T4" fmla="*/ 2794 w 4206"/>
                  <a:gd name="T5" fmla="*/ 2568 h 4009"/>
                  <a:gd name="T6" fmla="*/ 3697 w 4206"/>
                  <a:gd name="T7" fmla="*/ 2935 h 4009"/>
                  <a:gd name="T8" fmla="*/ 4205 w 4206"/>
                  <a:gd name="T9" fmla="*/ 3415 h 4009"/>
                  <a:gd name="T10" fmla="*/ 0 w 4206"/>
                  <a:gd name="T11" fmla="*/ 3415 h 4009"/>
                  <a:gd name="T12" fmla="*/ 507 w 4206"/>
                  <a:gd name="T13" fmla="*/ 2935 h 4009"/>
                  <a:gd name="T14" fmla="*/ 1411 w 4206"/>
                  <a:gd name="T15" fmla="*/ 2568 h 4009"/>
                  <a:gd name="T16" fmla="*/ 1834 w 4206"/>
                  <a:gd name="T17" fmla="*/ 2935 h 4009"/>
                  <a:gd name="T18" fmla="*/ 2371 w 4206"/>
                  <a:gd name="T19" fmla="*/ 2935 h 4009"/>
                  <a:gd name="T20" fmla="*/ 2540 w 4206"/>
                  <a:gd name="T21" fmla="*/ 225 h 4009"/>
                  <a:gd name="T22" fmla="*/ 2540 w 4206"/>
                  <a:gd name="T23" fmla="*/ 225 h 4009"/>
                  <a:gd name="T24" fmla="*/ 2963 w 4206"/>
                  <a:gd name="T25" fmla="*/ 564 h 4009"/>
                  <a:gd name="T26" fmla="*/ 3048 w 4206"/>
                  <a:gd name="T27" fmla="*/ 1044 h 4009"/>
                  <a:gd name="T28" fmla="*/ 3133 w 4206"/>
                  <a:gd name="T29" fmla="*/ 1496 h 4009"/>
                  <a:gd name="T30" fmla="*/ 2935 w 4206"/>
                  <a:gd name="T31" fmla="*/ 1948 h 4009"/>
                  <a:gd name="T32" fmla="*/ 2399 w 4206"/>
                  <a:gd name="T33" fmla="*/ 2596 h 4009"/>
                  <a:gd name="T34" fmla="*/ 1806 w 4206"/>
                  <a:gd name="T35" fmla="*/ 2625 h 4009"/>
                  <a:gd name="T36" fmla="*/ 1270 w 4206"/>
                  <a:gd name="T37" fmla="*/ 1948 h 4009"/>
                  <a:gd name="T38" fmla="*/ 1072 w 4206"/>
                  <a:gd name="T39" fmla="*/ 1496 h 4009"/>
                  <a:gd name="T40" fmla="*/ 1129 w 4206"/>
                  <a:gd name="T41" fmla="*/ 1044 h 4009"/>
                  <a:gd name="T42" fmla="*/ 1355 w 4206"/>
                  <a:gd name="T43" fmla="*/ 338 h 4009"/>
                  <a:gd name="T44" fmla="*/ 2456 w 4206"/>
                  <a:gd name="T45" fmla="*/ 197 h 4009"/>
                  <a:gd name="T46" fmla="*/ 2540 w 4206"/>
                  <a:gd name="T47" fmla="*/ 225 h 4009"/>
                  <a:gd name="T48" fmla="*/ 1439 w 4206"/>
                  <a:gd name="T49" fmla="*/ 1101 h 4009"/>
                  <a:gd name="T50" fmla="*/ 1439 w 4206"/>
                  <a:gd name="T51" fmla="*/ 1101 h 4009"/>
                  <a:gd name="T52" fmla="*/ 1523 w 4206"/>
                  <a:gd name="T53" fmla="*/ 1044 h 4009"/>
                  <a:gd name="T54" fmla="*/ 2596 w 4206"/>
                  <a:gd name="T55" fmla="*/ 875 h 4009"/>
                  <a:gd name="T56" fmla="*/ 2681 w 4206"/>
                  <a:gd name="T57" fmla="*/ 875 h 4009"/>
                  <a:gd name="T58" fmla="*/ 2709 w 4206"/>
                  <a:gd name="T59" fmla="*/ 960 h 4009"/>
                  <a:gd name="T60" fmla="*/ 2737 w 4206"/>
                  <a:gd name="T61" fmla="*/ 1185 h 4009"/>
                  <a:gd name="T62" fmla="*/ 2737 w 4206"/>
                  <a:gd name="T63" fmla="*/ 1213 h 4009"/>
                  <a:gd name="T64" fmla="*/ 2794 w 4206"/>
                  <a:gd name="T65" fmla="*/ 1241 h 4009"/>
                  <a:gd name="T66" fmla="*/ 2822 w 4206"/>
                  <a:gd name="T67" fmla="*/ 1213 h 4009"/>
                  <a:gd name="T68" fmla="*/ 2907 w 4206"/>
                  <a:gd name="T69" fmla="*/ 1129 h 4009"/>
                  <a:gd name="T70" fmla="*/ 2991 w 4206"/>
                  <a:gd name="T71" fmla="*/ 1467 h 4009"/>
                  <a:gd name="T72" fmla="*/ 2822 w 4206"/>
                  <a:gd name="T73" fmla="*/ 1835 h 4009"/>
                  <a:gd name="T74" fmla="*/ 2794 w 4206"/>
                  <a:gd name="T75" fmla="*/ 1863 h 4009"/>
                  <a:gd name="T76" fmla="*/ 2343 w 4206"/>
                  <a:gd name="T77" fmla="*/ 2483 h 4009"/>
                  <a:gd name="T78" fmla="*/ 1862 w 4206"/>
                  <a:gd name="T79" fmla="*/ 2483 h 4009"/>
                  <a:gd name="T80" fmla="*/ 1383 w 4206"/>
                  <a:gd name="T81" fmla="*/ 1863 h 4009"/>
                  <a:gd name="T82" fmla="*/ 1355 w 4206"/>
                  <a:gd name="T83" fmla="*/ 1835 h 4009"/>
                  <a:gd name="T84" fmla="*/ 1214 w 4206"/>
                  <a:gd name="T85" fmla="*/ 1467 h 4009"/>
                  <a:gd name="T86" fmla="*/ 1270 w 4206"/>
                  <a:gd name="T87" fmla="*/ 1129 h 4009"/>
                  <a:gd name="T88" fmla="*/ 1383 w 4206"/>
                  <a:gd name="T89" fmla="*/ 1213 h 4009"/>
                  <a:gd name="T90" fmla="*/ 1439 w 4206"/>
                  <a:gd name="T91" fmla="*/ 1241 h 4009"/>
                  <a:gd name="T92" fmla="*/ 1439 w 4206"/>
                  <a:gd name="T93" fmla="*/ 1101 h 4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06" h="4009">
                    <a:moveTo>
                      <a:pt x="2371" y="2935"/>
                    </a:moveTo>
                    <a:lnTo>
                      <a:pt x="2371" y="2935"/>
                    </a:lnTo>
                    <a:cubicBezTo>
                      <a:pt x="2540" y="2879"/>
                      <a:pt x="2681" y="2738"/>
                      <a:pt x="2794" y="2568"/>
                    </a:cubicBezTo>
                    <a:cubicBezTo>
                      <a:pt x="3076" y="2766"/>
                      <a:pt x="3387" y="2766"/>
                      <a:pt x="3697" y="2935"/>
                    </a:cubicBezTo>
                    <a:cubicBezTo>
                      <a:pt x="3923" y="3048"/>
                      <a:pt x="4064" y="3218"/>
                      <a:pt x="4205" y="3415"/>
                    </a:cubicBezTo>
                    <a:cubicBezTo>
                      <a:pt x="4064" y="4008"/>
                      <a:pt x="141" y="4008"/>
                      <a:pt x="0" y="3415"/>
                    </a:cubicBezTo>
                    <a:cubicBezTo>
                      <a:pt x="113" y="3218"/>
                      <a:pt x="282" y="3048"/>
                      <a:pt x="507" y="2935"/>
                    </a:cubicBezTo>
                    <a:cubicBezTo>
                      <a:pt x="818" y="2766"/>
                      <a:pt x="1129" y="2766"/>
                      <a:pt x="1411" y="2568"/>
                    </a:cubicBezTo>
                    <a:cubicBezTo>
                      <a:pt x="1523" y="2738"/>
                      <a:pt x="1665" y="2879"/>
                      <a:pt x="1834" y="2935"/>
                    </a:cubicBezTo>
                    <a:cubicBezTo>
                      <a:pt x="1975" y="2992"/>
                      <a:pt x="2230" y="2992"/>
                      <a:pt x="2371" y="2935"/>
                    </a:cubicBezTo>
                    <a:close/>
                    <a:moveTo>
                      <a:pt x="2540" y="225"/>
                    </a:moveTo>
                    <a:lnTo>
                      <a:pt x="2540" y="225"/>
                    </a:lnTo>
                    <a:cubicBezTo>
                      <a:pt x="2765" y="225"/>
                      <a:pt x="2907" y="367"/>
                      <a:pt x="2963" y="564"/>
                    </a:cubicBezTo>
                    <a:cubicBezTo>
                      <a:pt x="3048" y="706"/>
                      <a:pt x="3076" y="903"/>
                      <a:pt x="3048" y="1044"/>
                    </a:cubicBezTo>
                    <a:cubicBezTo>
                      <a:pt x="3133" y="1157"/>
                      <a:pt x="3133" y="1383"/>
                      <a:pt x="3133" y="1496"/>
                    </a:cubicBezTo>
                    <a:cubicBezTo>
                      <a:pt x="3104" y="1637"/>
                      <a:pt x="3048" y="1863"/>
                      <a:pt x="2935" y="1948"/>
                    </a:cubicBezTo>
                    <a:cubicBezTo>
                      <a:pt x="2850" y="2202"/>
                      <a:pt x="2652" y="2455"/>
                      <a:pt x="2399" y="2596"/>
                    </a:cubicBezTo>
                    <a:cubicBezTo>
                      <a:pt x="2201" y="2709"/>
                      <a:pt x="2004" y="2738"/>
                      <a:pt x="1806" y="2625"/>
                    </a:cubicBezTo>
                    <a:cubicBezTo>
                      <a:pt x="1552" y="2483"/>
                      <a:pt x="1327" y="2230"/>
                      <a:pt x="1270" y="1948"/>
                    </a:cubicBezTo>
                    <a:cubicBezTo>
                      <a:pt x="1129" y="1863"/>
                      <a:pt x="1072" y="1637"/>
                      <a:pt x="1072" y="1496"/>
                    </a:cubicBezTo>
                    <a:cubicBezTo>
                      <a:pt x="1044" y="1383"/>
                      <a:pt x="1044" y="1157"/>
                      <a:pt x="1129" y="1044"/>
                    </a:cubicBezTo>
                    <a:cubicBezTo>
                      <a:pt x="1129" y="819"/>
                      <a:pt x="1157" y="508"/>
                      <a:pt x="1355" y="338"/>
                    </a:cubicBezTo>
                    <a:cubicBezTo>
                      <a:pt x="1636" y="56"/>
                      <a:pt x="2230" y="0"/>
                      <a:pt x="2456" y="197"/>
                    </a:cubicBezTo>
                    <a:cubicBezTo>
                      <a:pt x="2484" y="225"/>
                      <a:pt x="2484" y="225"/>
                      <a:pt x="2540" y="225"/>
                    </a:cubicBezTo>
                    <a:close/>
                    <a:moveTo>
                      <a:pt x="1439" y="1101"/>
                    </a:moveTo>
                    <a:lnTo>
                      <a:pt x="1439" y="1101"/>
                    </a:lnTo>
                    <a:cubicBezTo>
                      <a:pt x="1439" y="1016"/>
                      <a:pt x="1467" y="1016"/>
                      <a:pt x="1523" y="1044"/>
                    </a:cubicBezTo>
                    <a:cubicBezTo>
                      <a:pt x="1693" y="1101"/>
                      <a:pt x="2427" y="960"/>
                      <a:pt x="2596" y="875"/>
                    </a:cubicBezTo>
                    <a:cubicBezTo>
                      <a:pt x="2624" y="875"/>
                      <a:pt x="2652" y="847"/>
                      <a:pt x="2681" y="875"/>
                    </a:cubicBezTo>
                    <a:cubicBezTo>
                      <a:pt x="2709" y="903"/>
                      <a:pt x="2709" y="932"/>
                      <a:pt x="2709" y="960"/>
                    </a:cubicBezTo>
                    <a:cubicBezTo>
                      <a:pt x="2737" y="1016"/>
                      <a:pt x="2737" y="1101"/>
                      <a:pt x="2737" y="1185"/>
                    </a:cubicBezTo>
                    <a:lnTo>
                      <a:pt x="2737" y="1213"/>
                    </a:lnTo>
                    <a:cubicBezTo>
                      <a:pt x="2765" y="1269"/>
                      <a:pt x="2765" y="1269"/>
                      <a:pt x="2794" y="1241"/>
                    </a:cubicBezTo>
                    <a:lnTo>
                      <a:pt x="2822" y="1213"/>
                    </a:lnTo>
                    <a:cubicBezTo>
                      <a:pt x="2850" y="1157"/>
                      <a:pt x="2878" y="1129"/>
                      <a:pt x="2907" y="1129"/>
                    </a:cubicBezTo>
                    <a:cubicBezTo>
                      <a:pt x="2963" y="1129"/>
                      <a:pt x="2991" y="1269"/>
                      <a:pt x="2991" y="1467"/>
                    </a:cubicBezTo>
                    <a:cubicBezTo>
                      <a:pt x="2963" y="1665"/>
                      <a:pt x="2878" y="1835"/>
                      <a:pt x="2822" y="1835"/>
                    </a:cubicBezTo>
                    <a:cubicBezTo>
                      <a:pt x="2822" y="1835"/>
                      <a:pt x="2794" y="1835"/>
                      <a:pt x="2794" y="1863"/>
                    </a:cubicBezTo>
                    <a:cubicBezTo>
                      <a:pt x="2737" y="2117"/>
                      <a:pt x="2568" y="2342"/>
                      <a:pt x="2343" y="2483"/>
                    </a:cubicBezTo>
                    <a:cubicBezTo>
                      <a:pt x="2173" y="2568"/>
                      <a:pt x="2060" y="2596"/>
                      <a:pt x="1862" y="2483"/>
                    </a:cubicBezTo>
                    <a:cubicBezTo>
                      <a:pt x="1636" y="2370"/>
                      <a:pt x="1439" y="2117"/>
                      <a:pt x="1383" y="1863"/>
                    </a:cubicBezTo>
                    <a:cubicBezTo>
                      <a:pt x="1383" y="1835"/>
                      <a:pt x="1383" y="1835"/>
                      <a:pt x="1355" y="1835"/>
                    </a:cubicBezTo>
                    <a:cubicBezTo>
                      <a:pt x="1298" y="1835"/>
                      <a:pt x="1214" y="1665"/>
                      <a:pt x="1214" y="1467"/>
                    </a:cubicBezTo>
                    <a:cubicBezTo>
                      <a:pt x="1185" y="1269"/>
                      <a:pt x="1214" y="1129"/>
                      <a:pt x="1270" y="1129"/>
                    </a:cubicBezTo>
                    <a:cubicBezTo>
                      <a:pt x="1327" y="1129"/>
                      <a:pt x="1355" y="1157"/>
                      <a:pt x="1383" y="1213"/>
                    </a:cubicBezTo>
                    <a:cubicBezTo>
                      <a:pt x="1383" y="1241"/>
                      <a:pt x="1411" y="1269"/>
                      <a:pt x="1439" y="1241"/>
                    </a:cubicBezTo>
                    <a:cubicBezTo>
                      <a:pt x="1439" y="1241"/>
                      <a:pt x="1439" y="1129"/>
                      <a:pt x="1439" y="11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93773" y="2477426"/>
                <a:ext cx="1223059" cy="1223059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 bwMode="auto">
            <a:xfrm>
              <a:off x="2496100" y="2524467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Name: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2496100" y="2979184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Company: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496100" y="3433901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Job Title:</a:t>
              </a: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3499636" y="2524467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Mashraf</a:t>
              </a: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Mortaza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3499636" y="2979184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Building Corporation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3499636" y="3433901"/>
              <a:ext cx="191299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Construction Worker</a:t>
              </a:r>
            </a:p>
          </p:txBody>
        </p:sp>
        <p:sp>
          <p:nvSpPr>
            <p:cNvPr id="38" name="Freeform 37"/>
            <p:cNvSpPr>
              <a:spLocks noChangeAspect="1" noChangeArrowheads="1"/>
            </p:cNvSpPr>
            <p:nvPr/>
          </p:nvSpPr>
          <p:spPr bwMode="auto">
            <a:xfrm>
              <a:off x="1451916" y="4001079"/>
              <a:ext cx="457620" cy="43603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335768" y="3888617"/>
              <a:ext cx="689916" cy="689916"/>
            </a:xfrm>
            <a:prstGeom prst="ellipse">
              <a:avLst/>
            </a:prstGeom>
            <a:noFill/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430439" y="4139496"/>
              <a:ext cx="2947888" cy="156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 bwMode="auto">
            <a:xfrm>
              <a:off x="2496100" y="4233576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Credit: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575095" y="4139496"/>
              <a:ext cx="0" cy="5017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747579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12068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76557" y="4233575"/>
              <a:ext cx="329286" cy="3292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Left Arrow 13"/>
          <p:cNvSpPr/>
          <p:nvPr/>
        </p:nvSpPr>
        <p:spPr>
          <a:xfrm rot="19674004">
            <a:off x="5221761" y="1824799"/>
            <a:ext cx="1808433" cy="783996"/>
          </a:xfrm>
          <a:prstGeom prst="leftArrow">
            <a:avLst/>
          </a:prstGeom>
          <a:solidFill>
            <a:srgbClr val="14A05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083939" y="1097594"/>
            <a:ext cx="1865950" cy="4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3" tIns="45712" rIns="91423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e-Ink screen</a:t>
            </a:r>
          </a:p>
        </p:txBody>
      </p:sp>
    </p:spTree>
    <p:extLst>
      <p:ext uri="{BB962C8B-B14F-4D97-AF65-F5344CB8AC3E}">
        <p14:creationId xmlns:p14="http://schemas.microsoft.com/office/powerpoint/2010/main" val="104288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6747068" y="2890317"/>
            <a:ext cx="1077366" cy="1077366"/>
            <a:chOff x="7297738" y="4386263"/>
            <a:chExt cx="422275" cy="422275"/>
          </a:xfrm>
          <a:solidFill>
            <a:srgbClr val="14A05C"/>
          </a:solidFill>
          <a:scene3d>
            <a:camera prst="orthographicFront">
              <a:rot lat="0" lon="0" rev="19020000"/>
            </a:camera>
            <a:lightRig rig="threePt" dir="t"/>
          </a:scene3d>
        </p:grpSpPr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7304088" y="4670425"/>
              <a:ext cx="131762" cy="131763"/>
            </a:xfrm>
            <a:custGeom>
              <a:avLst/>
              <a:gdLst>
                <a:gd name="T0" fmla="*/ 365 w 366"/>
                <a:gd name="T1" fmla="*/ 173 h 366"/>
                <a:gd name="T2" fmla="*/ 365 w 366"/>
                <a:gd name="T3" fmla="*/ 173 h 366"/>
                <a:gd name="T4" fmla="*/ 192 w 366"/>
                <a:gd name="T5" fmla="*/ 365 h 366"/>
                <a:gd name="T6" fmla="*/ 0 w 366"/>
                <a:gd name="T7" fmla="*/ 173 h 366"/>
                <a:gd name="T8" fmla="*/ 192 w 366"/>
                <a:gd name="T9" fmla="*/ 0 h 366"/>
                <a:gd name="T10" fmla="*/ 365 w 366"/>
                <a:gd name="T11" fmla="*/ 17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366">
                  <a:moveTo>
                    <a:pt x="365" y="173"/>
                  </a:moveTo>
                  <a:lnTo>
                    <a:pt x="365" y="173"/>
                  </a:lnTo>
                  <a:cubicBezTo>
                    <a:pt x="365" y="288"/>
                    <a:pt x="288" y="365"/>
                    <a:pt x="192" y="365"/>
                  </a:cubicBezTo>
                  <a:cubicBezTo>
                    <a:pt x="77" y="365"/>
                    <a:pt x="0" y="288"/>
                    <a:pt x="0" y="173"/>
                  </a:cubicBezTo>
                  <a:cubicBezTo>
                    <a:pt x="0" y="77"/>
                    <a:pt x="77" y="0"/>
                    <a:pt x="192" y="0"/>
                  </a:cubicBezTo>
                  <a:cubicBezTo>
                    <a:pt x="288" y="0"/>
                    <a:pt x="365" y="77"/>
                    <a:pt x="365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7297738" y="4538663"/>
              <a:ext cx="269875" cy="269875"/>
            </a:xfrm>
            <a:custGeom>
              <a:avLst/>
              <a:gdLst>
                <a:gd name="T0" fmla="*/ 96 w 750"/>
                <a:gd name="T1" fmla="*/ 154 h 750"/>
                <a:gd name="T2" fmla="*/ 96 w 750"/>
                <a:gd name="T3" fmla="*/ 154 h 750"/>
                <a:gd name="T4" fmla="*/ 595 w 750"/>
                <a:gd name="T5" fmla="*/ 653 h 750"/>
                <a:gd name="T6" fmla="*/ 749 w 750"/>
                <a:gd name="T7" fmla="*/ 653 h 750"/>
                <a:gd name="T8" fmla="*/ 96 w 750"/>
                <a:gd name="T9" fmla="*/ 0 h 750"/>
                <a:gd name="T10" fmla="*/ 96 w 750"/>
                <a:gd name="T11" fmla="*/ 154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0" h="750">
                  <a:moveTo>
                    <a:pt x="96" y="154"/>
                  </a:moveTo>
                  <a:lnTo>
                    <a:pt x="96" y="154"/>
                  </a:lnTo>
                  <a:cubicBezTo>
                    <a:pt x="364" y="154"/>
                    <a:pt x="595" y="384"/>
                    <a:pt x="595" y="653"/>
                  </a:cubicBezTo>
                  <a:cubicBezTo>
                    <a:pt x="595" y="749"/>
                    <a:pt x="749" y="749"/>
                    <a:pt x="749" y="653"/>
                  </a:cubicBezTo>
                  <a:cubicBezTo>
                    <a:pt x="730" y="308"/>
                    <a:pt x="441" y="19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7297738" y="4386263"/>
              <a:ext cx="422275" cy="422275"/>
            </a:xfrm>
            <a:custGeom>
              <a:avLst/>
              <a:gdLst>
                <a:gd name="T0" fmla="*/ 96 w 1173"/>
                <a:gd name="T1" fmla="*/ 154 h 1174"/>
                <a:gd name="T2" fmla="*/ 96 w 1173"/>
                <a:gd name="T3" fmla="*/ 154 h 1174"/>
                <a:gd name="T4" fmla="*/ 749 w 1173"/>
                <a:gd name="T5" fmla="*/ 424 h 1174"/>
                <a:gd name="T6" fmla="*/ 1019 w 1173"/>
                <a:gd name="T7" fmla="*/ 1077 h 1174"/>
                <a:gd name="T8" fmla="*/ 1172 w 1173"/>
                <a:gd name="T9" fmla="*/ 1077 h 1174"/>
                <a:gd name="T10" fmla="*/ 846 w 1173"/>
                <a:gd name="T11" fmla="*/ 327 h 1174"/>
                <a:gd name="T12" fmla="*/ 96 w 1173"/>
                <a:gd name="T13" fmla="*/ 0 h 1174"/>
                <a:gd name="T14" fmla="*/ 96 w 1173"/>
                <a:gd name="T15" fmla="*/ 15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3" h="1174">
                  <a:moveTo>
                    <a:pt x="96" y="154"/>
                  </a:moveTo>
                  <a:lnTo>
                    <a:pt x="96" y="154"/>
                  </a:lnTo>
                  <a:cubicBezTo>
                    <a:pt x="345" y="154"/>
                    <a:pt x="576" y="250"/>
                    <a:pt x="749" y="424"/>
                  </a:cubicBezTo>
                  <a:cubicBezTo>
                    <a:pt x="923" y="597"/>
                    <a:pt x="1019" y="828"/>
                    <a:pt x="1019" y="1077"/>
                  </a:cubicBezTo>
                  <a:cubicBezTo>
                    <a:pt x="1019" y="1173"/>
                    <a:pt x="1172" y="1173"/>
                    <a:pt x="1172" y="1077"/>
                  </a:cubicBezTo>
                  <a:cubicBezTo>
                    <a:pt x="1153" y="789"/>
                    <a:pt x="1057" y="520"/>
                    <a:pt x="846" y="327"/>
                  </a:cubicBezTo>
                  <a:cubicBezTo>
                    <a:pt x="653" y="116"/>
                    <a:pt x="364" y="0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64452" y="2283162"/>
            <a:ext cx="1031340" cy="1979507"/>
            <a:chOff x="7122393" y="2361295"/>
            <a:chExt cx="1031340" cy="1979507"/>
          </a:xfrm>
        </p:grpSpPr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7122393" y="2361295"/>
              <a:ext cx="1031340" cy="1979507"/>
            </a:xfrm>
            <a:custGeom>
              <a:avLst/>
              <a:gdLst>
                <a:gd name="T0" fmla="*/ 0 w 1093"/>
                <a:gd name="T1" fmla="*/ 1925 h 2099"/>
                <a:gd name="T2" fmla="*/ 0 w 1093"/>
                <a:gd name="T3" fmla="*/ 1925 h 2099"/>
                <a:gd name="T4" fmla="*/ 173 w 1093"/>
                <a:gd name="T5" fmla="*/ 2098 h 2099"/>
                <a:gd name="T6" fmla="*/ 901 w 1093"/>
                <a:gd name="T7" fmla="*/ 2098 h 2099"/>
                <a:gd name="T8" fmla="*/ 1092 w 1093"/>
                <a:gd name="T9" fmla="*/ 1925 h 2099"/>
                <a:gd name="T10" fmla="*/ 1092 w 1093"/>
                <a:gd name="T11" fmla="*/ 173 h 2099"/>
                <a:gd name="T12" fmla="*/ 901 w 1093"/>
                <a:gd name="T13" fmla="*/ 0 h 2099"/>
                <a:gd name="T14" fmla="*/ 173 w 1093"/>
                <a:gd name="T15" fmla="*/ 0 h 2099"/>
                <a:gd name="T16" fmla="*/ 0 w 1093"/>
                <a:gd name="T17" fmla="*/ 173 h 2099"/>
                <a:gd name="T18" fmla="*/ 0 w 1093"/>
                <a:gd name="T19" fmla="*/ 1040 h 2099"/>
                <a:gd name="T20" fmla="*/ 0 w 1093"/>
                <a:gd name="T21" fmla="*/ 1040 h 2099"/>
                <a:gd name="T22" fmla="*/ 0 w 1093"/>
                <a:gd name="T23" fmla="*/ 1925 h 2099"/>
                <a:gd name="T24" fmla="*/ 537 w 1093"/>
                <a:gd name="T25" fmla="*/ 1994 h 2099"/>
                <a:gd name="T26" fmla="*/ 537 w 1093"/>
                <a:gd name="T27" fmla="*/ 1994 h 2099"/>
                <a:gd name="T28" fmla="*/ 450 w 1093"/>
                <a:gd name="T29" fmla="*/ 1907 h 2099"/>
                <a:gd name="T30" fmla="*/ 537 w 1093"/>
                <a:gd name="T31" fmla="*/ 1804 h 2099"/>
                <a:gd name="T32" fmla="*/ 641 w 1093"/>
                <a:gd name="T33" fmla="*/ 1907 h 2099"/>
                <a:gd name="T34" fmla="*/ 537 w 1093"/>
                <a:gd name="T35" fmla="*/ 1994 h 2099"/>
                <a:gd name="T36" fmla="*/ 69 w 1093"/>
                <a:gd name="T37" fmla="*/ 381 h 2099"/>
                <a:gd name="T38" fmla="*/ 69 w 1093"/>
                <a:gd name="T39" fmla="*/ 381 h 2099"/>
                <a:gd name="T40" fmla="*/ 87 w 1093"/>
                <a:gd name="T41" fmla="*/ 347 h 2099"/>
                <a:gd name="T42" fmla="*/ 1005 w 1093"/>
                <a:gd name="T43" fmla="*/ 347 h 2099"/>
                <a:gd name="T44" fmla="*/ 1005 w 1093"/>
                <a:gd name="T45" fmla="*/ 1734 h 2099"/>
                <a:gd name="T46" fmla="*/ 953 w 1093"/>
                <a:gd name="T47" fmla="*/ 1734 h 2099"/>
                <a:gd name="T48" fmla="*/ 139 w 1093"/>
                <a:gd name="T49" fmla="*/ 1734 h 2099"/>
                <a:gd name="T50" fmla="*/ 69 w 1093"/>
                <a:gd name="T51" fmla="*/ 1682 h 2099"/>
                <a:gd name="T52" fmla="*/ 69 w 1093"/>
                <a:gd name="T53" fmla="*/ 381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3" h="2099">
                  <a:moveTo>
                    <a:pt x="0" y="1925"/>
                  </a:moveTo>
                  <a:lnTo>
                    <a:pt x="0" y="1925"/>
                  </a:lnTo>
                  <a:cubicBezTo>
                    <a:pt x="0" y="2046"/>
                    <a:pt x="52" y="2098"/>
                    <a:pt x="173" y="2098"/>
                  </a:cubicBezTo>
                  <a:cubicBezTo>
                    <a:pt x="416" y="2098"/>
                    <a:pt x="658" y="2098"/>
                    <a:pt x="901" y="2098"/>
                  </a:cubicBezTo>
                  <a:cubicBezTo>
                    <a:pt x="1022" y="2098"/>
                    <a:pt x="1092" y="2046"/>
                    <a:pt x="1092" y="1925"/>
                  </a:cubicBezTo>
                  <a:cubicBezTo>
                    <a:pt x="1092" y="1335"/>
                    <a:pt x="1092" y="762"/>
                    <a:pt x="1092" y="173"/>
                  </a:cubicBezTo>
                  <a:cubicBezTo>
                    <a:pt x="1092" y="51"/>
                    <a:pt x="1022" y="0"/>
                    <a:pt x="901" y="0"/>
                  </a:cubicBezTo>
                  <a:cubicBezTo>
                    <a:pt x="658" y="0"/>
                    <a:pt x="416" y="0"/>
                    <a:pt x="173" y="0"/>
                  </a:cubicBezTo>
                  <a:cubicBezTo>
                    <a:pt x="52" y="0"/>
                    <a:pt x="0" y="51"/>
                    <a:pt x="0" y="173"/>
                  </a:cubicBezTo>
                  <a:cubicBezTo>
                    <a:pt x="0" y="468"/>
                    <a:pt x="0" y="762"/>
                    <a:pt x="0" y="1040"/>
                  </a:cubicBezTo>
                  <a:lnTo>
                    <a:pt x="0" y="1040"/>
                  </a:lnTo>
                  <a:cubicBezTo>
                    <a:pt x="0" y="1335"/>
                    <a:pt x="0" y="1630"/>
                    <a:pt x="0" y="1925"/>
                  </a:cubicBezTo>
                  <a:close/>
                  <a:moveTo>
                    <a:pt x="537" y="1994"/>
                  </a:moveTo>
                  <a:lnTo>
                    <a:pt x="537" y="1994"/>
                  </a:lnTo>
                  <a:cubicBezTo>
                    <a:pt x="485" y="2012"/>
                    <a:pt x="433" y="1960"/>
                    <a:pt x="450" y="1907"/>
                  </a:cubicBezTo>
                  <a:cubicBezTo>
                    <a:pt x="450" y="1855"/>
                    <a:pt x="485" y="1804"/>
                    <a:pt x="537" y="1804"/>
                  </a:cubicBezTo>
                  <a:cubicBezTo>
                    <a:pt x="589" y="1804"/>
                    <a:pt x="641" y="1855"/>
                    <a:pt x="641" y="1907"/>
                  </a:cubicBezTo>
                  <a:cubicBezTo>
                    <a:pt x="641" y="1960"/>
                    <a:pt x="606" y="1994"/>
                    <a:pt x="537" y="1994"/>
                  </a:cubicBezTo>
                  <a:close/>
                  <a:moveTo>
                    <a:pt x="69" y="381"/>
                  </a:moveTo>
                  <a:lnTo>
                    <a:pt x="69" y="381"/>
                  </a:lnTo>
                  <a:cubicBezTo>
                    <a:pt x="69" y="381"/>
                    <a:pt x="69" y="364"/>
                    <a:pt x="87" y="347"/>
                  </a:cubicBezTo>
                  <a:cubicBezTo>
                    <a:pt x="382" y="347"/>
                    <a:pt x="693" y="347"/>
                    <a:pt x="1005" y="347"/>
                  </a:cubicBezTo>
                  <a:cubicBezTo>
                    <a:pt x="1005" y="814"/>
                    <a:pt x="1005" y="1265"/>
                    <a:pt x="1005" y="1734"/>
                  </a:cubicBezTo>
                  <a:cubicBezTo>
                    <a:pt x="988" y="1734"/>
                    <a:pt x="971" y="1734"/>
                    <a:pt x="953" y="1734"/>
                  </a:cubicBezTo>
                  <a:cubicBezTo>
                    <a:pt x="675" y="1734"/>
                    <a:pt x="416" y="1734"/>
                    <a:pt x="139" y="1734"/>
                  </a:cubicBezTo>
                  <a:cubicBezTo>
                    <a:pt x="104" y="1734"/>
                    <a:pt x="69" y="1734"/>
                    <a:pt x="69" y="1682"/>
                  </a:cubicBezTo>
                  <a:cubicBezTo>
                    <a:pt x="69" y="1248"/>
                    <a:pt x="69" y="814"/>
                    <a:pt x="69" y="38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imSun" charset="0"/>
                <a:cs typeface="SimSun" charset="0"/>
              </a:endParaRPr>
            </a:p>
          </p:txBody>
        </p:sp>
        <p:sp>
          <p:nvSpPr>
            <p:cNvPr id="17" name="Freeform 16"/>
            <p:cNvSpPr>
              <a:spLocks noChangeAspect="1" noChangeArrowheads="1"/>
            </p:cNvSpPr>
            <p:nvPr/>
          </p:nvSpPr>
          <p:spPr bwMode="auto">
            <a:xfrm>
              <a:off x="7354280" y="3121097"/>
              <a:ext cx="499589" cy="47602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0208" y="1732098"/>
            <a:ext cx="5436382" cy="3081634"/>
            <a:chOff x="530562" y="1732098"/>
            <a:chExt cx="5436382" cy="3081634"/>
          </a:xfrm>
        </p:grpSpPr>
        <p:sp>
          <p:nvSpPr>
            <p:cNvPr id="20" name="Rounded Rectangle 19"/>
            <p:cNvSpPr/>
            <p:nvPr/>
          </p:nvSpPr>
          <p:spPr>
            <a:xfrm>
              <a:off x="530562" y="1732098"/>
              <a:ext cx="5436382" cy="308163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212477" y="1786352"/>
              <a:ext cx="2072553" cy="38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WORK PERMIT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35988" y="2242087"/>
              <a:ext cx="542553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433380" y="2477426"/>
              <a:ext cx="2947888" cy="217950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69197" y="2477426"/>
              <a:ext cx="1223059" cy="1223059"/>
              <a:chOff x="893773" y="2477426"/>
              <a:chExt cx="1223059" cy="1223059"/>
            </a:xfrm>
          </p:grpSpPr>
          <p:sp>
            <p:nvSpPr>
              <p:cNvPr id="46" name="Freeform 45"/>
              <p:cNvSpPr>
                <a:spLocks noChangeAspect="1" noChangeArrowheads="1"/>
              </p:cNvSpPr>
              <p:nvPr/>
            </p:nvSpPr>
            <p:spPr bwMode="auto">
              <a:xfrm>
                <a:off x="1005945" y="2598659"/>
                <a:ext cx="998715" cy="951607"/>
              </a:xfrm>
              <a:custGeom>
                <a:avLst/>
                <a:gdLst>
                  <a:gd name="T0" fmla="*/ 2371 w 4206"/>
                  <a:gd name="T1" fmla="*/ 2935 h 4009"/>
                  <a:gd name="T2" fmla="*/ 2371 w 4206"/>
                  <a:gd name="T3" fmla="*/ 2935 h 4009"/>
                  <a:gd name="T4" fmla="*/ 2794 w 4206"/>
                  <a:gd name="T5" fmla="*/ 2568 h 4009"/>
                  <a:gd name="T6" fmla="*/ 3697 w 4206"/>
                  <a:gd name="T7" fmla="*/ 2935 h 4009"/>
                  <a:gd name="T8" fmla="*/ 4205 w 4206"/>
                  <a:gd name="T9" fmla="*/ 3415 h 4009"/>
                  <a:gd name="T10" fmla="*/ 0 w 4206"/>
                  <a:gd name="T11" fmla="*/ 3415 h 4009"/>
                  <a:gd name="T12" fmla="*/ 507 w 4206"/>
                  <a:gd name="T13" fmla="*/ 2935 h 4009"/>
                  <a:gd name="T14" fmla="*/ 1411 w 4206"/>
                  <a:gd name="T15" fmla="*/ 2568 h 4009"/>
                  <a:gd name="T16" fmla="*/ 1834 w 4206"/>
                  <a:gd name="T17" fmla="*/ 2935 h 4009"/>
                  <a:gd name="T18" fmla="*/ 2371 w 4206"/>
                  <a:gd name="T19" fmla="*/ 2935 h 4009"/>
                  <a:gd name="T20" fmla="*/ 2540 w 4206"/>
                  <a:gd name="T21" fmla="*/ 225 h 4009"/>
                  <a:gd name="T22" fmla="*/ 2540 w 4206"/>
                  <a:gd name="T23" fmla="*/ 225 h 4009"/>
                  <a:gd name="T24" fmla="*/ 2963 w 4206"/>
                  <a:gd name="T25" fmla="*/ 564 h 4009"/>
                  <a:gd name="T26" fmla="*/ 3048 w 4206"/>
                  <a:gd name="T27" fmla="*/ 1044 h 4009"/>
                  <a:gd name="T28" fmla="*/ 3133 w 4206"/>
                  <a:gd name="T29" fmla="*/ 1496 h 4009"/>
                  <a:gd name="T30" fmla="*/ 2935 w 4206"/>
                  <a:gd name="T31" fmla="*/ 1948 h 4009"/>
                  <a:gd name="T32" fmla="*/ 2399 w 4206"/>
                  <a:gd name="T33" fmla="*/ 2596 h 4009"/>
                  <a:gd name="T34" fmla="*/ 1806 w 4206"/>
                  <a:gd name="T35" fmla="*/ 2625 h 4009"/>
                  <a:gd name="T36" fmla="*/ 1270 w 4206"/>
                  <a:gd name="T37" fmla="*/ 1948 h 4009"/>
                  <a:gd name="T38" fmla="*/ 1072 w 4206"/>
                  <a:gd name="T39" fmla="*/ 1496 h 4009"/>
                  <a:gd name="T40" fmla="*/ 1129 w 4206"/>
                  <a:gd name="T41" fmla="*/ 1044 h 4009"/>
                  <a:gd name="T42" fmla="*/ 1355 w 4206"/>
                  <a:gd name="T43" fmla="*/ 338 h 4009"/>
                  <a:gd name="T44" fmla="*/ 2456 w 4206"/>
                  <a:gd name="T45" fmla="*/ 197 h 4009"/>
                  <a:gd name="T46" fmla="*/ 2540 w 4206"/>
                  <a:gd name="T47" fmla="*/ 225 h 4009"/>
                  <a:gd name="T48" fmla="*/ 1439 w 4206"/>
                  <a:gd name="T49" fmla="*/ 1101 h 4009"/>
                  <a:gd name="T50" fmla="*/ 1439 w 4206"/>
                  <a:gd name="T51" fmla="*/ 1101 h 4009"/>
                  <a:gd name="T52" fmla="*/ 1523 w 4206"/>
                  <a:gd name="T53" fmla="*/ 1044 h 4009"/>
                  <a:gd name="T54" fmla="*/ 2596 w 4206"/>
                  <a:gd name="T55" fmla="*/ 875 h 4009"/>
                  <a:gd name="T56" fmla="*/ 2681 w 4206"/>
                  <a:gd name="T57" fmla="*/ 875 h 4009"/>
                  <a:gd name="T58" fmla="*/ 2709 w 4206"/>
                  <a:gd name="T59" fmla="*/ 960 h 4009"/>
                  <a:gd name="T60" fmla="*/ 2737 w 4206"/>
                  <a:gd name="T61" fmla="*/ 1185 h 4009"/>
                  <a:gd name="T62" fmla="*/ 2737 w 4206"/>
                  <a:gd name="T63" fmla="*/ 1213 h 4009"/>
                  <a:gd name="T64" fmla="*/ 2794 w 4206"/>
                  <a:gd name="T65" fmla="*/ 1241 h 4009"/>
                  <a:gd name="T66" fmla="*/ 2822 w 4206"/>
                  <a:gd name="T67" fmla="*/ 1213 h 4009"/>
                  <a:gd name="T68" fmla="*/ 2907 w 4206"/>
                  <a:gd name="T69" fmla="*/ 1129 h 4009"/>
                  <a:gd name="T70" fmla="*/ 2991 w 4206"/>
                  <a:gd name="T71" fmla="*/ 1467 h 4009"/>
                  <a:gd name="T72" fmla="*/ 2822 w 4206"/>
                  <a:gd name="T73" fmla="*/ 1835 h 4009"/>
                  <a:gd name="T74" fmla="*/ 2794 w 4206"/>
                  <a:gd name="T75" fmla="*/ 1863 h 4009"/>
                  <a:gd name="T76" fmla="*/ 2343 w 4206"/>
                  <a:gd name="T77" fmla="*/ 2483 h 4009"/>
                  <a:gd name="T78" fmla="*/ 1862 w 4206"/>
                  <a:gd name="T79" fmla="*/ 2483 h 4009"/>
                  <a:gd name="T80" fmla="*/ 1383 w 4206"/>
                  <a:gd name="T81" fmla="*/ 1863 h 4009"/>
                  <a:gd name="T82" fmla="*/ 1355 w 4206"/>
                  <a:gd name="T83" fmla="*/ 1835 h 4009"/>
                  <a:gd name="T84" fmla="*/ 1214 w 4206"/>
                  <a:gd name="T85" fmla="*/ 1467 h 4009"/>
                  <a:gd name="T86" fmla="*/ 1270 w 4206"/>
                  <a:gd name="T87" fmla="*/ 1129 h 4009"/>
                  <a:gd name="T88" fmla="*/ 1383 w 4206"/>
                  <a:gd name="T89" fmla="*/ 1213 h 4009"/>
                  <a:gd name="T90" fmla="*/ 1439 w 4206"/>
                  <a:gd name="T91" fmla="*/ 1241 h 4009"/>
                  <a:gd name="T92" fmla="*/ 1439 w 4206"/>
                  <a:gd name="T93" fmla="*/ 1101 h 4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06" h="4009">
                    <a:moveTo>
                      <a:pt x="2371" y="2935"/>
                    </a:moveTo>
                    <a:lnTo>
                      <a:pt x="2371" y="2935"/>
                    </a:lnTo>
                    <a:cubicBezTo>
                      <a:pt x="2540" y="2879"/>
                      <a:pt x="2681" y="2738"/>
                      <a:pt x="2794" y="2568"/>
                    </a:cubicBezTo>
                    <a:cubicBezTo>
                      <a:pt x="3076" y="2766"/>
                      <a:pt x="3387" y="2766"/>
                      <a:pt x="3697" y="2935"/>
                    </a:cubicBezTo>
                    <a:cubicBezTo>
                      <a:pt x="3923" y="3048"/>
                      <a:pt x="4064" y="3218"/>
                      <a:pt x="4205" y="3415"/>
                    </a:cubicBezTo>
                    <a:cubicBezTo>
                      <a:pt x="4064" y="4008"/>
                      <a:pt x="141" y="4008"/>
                      <a:pt x="0" y="3415"/>
                    </a:cubicBezTo>
                    <a:cubicBezTo>
                      <a:pt x="113" y="3218"/>
                      <a:pt x="282" y="3048"/>
                      <a:pt x="507" y="2935"/>
                    </a:cubicBezTo>
                    <a:cubicBezTo>
                      <a:pt x="818" y="2766"/>
                      <a:pt x="1129" y="2766"/>
                      <a:pt x="1411" y="2568"/>
                    </a:cubicBezTo>
                    <a:cubicBezTo>
                      <a:pt x="1523" y="2738"/>
                      <a:pt x="1665" y="2879"/>
                      <a:pt x="1834" y="2935"/>
                    </a:cubicBezTo>
                    <a:cubicBezTo>
                      <a:pt x="1975" y="2992"/>
                      <a:pt x="2230" y="2992"/>
                      <a:pt x="2371" y="2935"/>
                    </a:cubicBezTo>
                    <a:close/>
                    <a:moveTo>
                      <a:pt x="2540" y="225"/>
                    </a:moveTo>
                    <a:lnTo>
                      <a:pt x="2540" y="225"/>
                    </a:lnTo>
                    <a:cubicBezTo>
                      <a:pt x="2765" y="225"/>
                      <a:pt x="2907" y="367"/>
                      <a:pt x="2963" y="564"/>
                    </a:cubicBezTo>
                    <a:cubicBezTo>
                      <a:pt x="3048" y="706"/>
                      <a:pt x="3076" y="903"/>
                      <a:pt x="3048" y="1044"/>
                    </a:cubicBezTo>
                    <a:cubicBezTo>
                      <a:pt x="3133" y="1157"/>
                      <a:pt x="3133" y="1383"/>
                      <a:pt x="3133" y="1496"/>
                    </a:cubicBezTo>
                    <a:cubicBezTo>
                      <a:pt x="3104" y="1637"/>
                      <a:pt x="3048" y="1863"/>
                      <a:pt x="2935" y="1948"/>
                    </a:cubicBezTo>
                    <a:cubicBezTo>
                      <a:pt x="2850" y="2202"/>
                      <a:pt x="2652" y="2455"/>
                      <a:pt x="2399" y="2596"/>
                    </a:cubicBezTo>
                    <a:cubicBezTo>
                      <a:pt x="2201" y="2709"/>
                      <a:pt x="2004" y="2738"/>
                      <a:pt x="1806" y="2625"/>
                    </a:cubicBezTo>
                    <a:cubicBezTo>
                      <a:pt x="1552" y="2483"/>
                      <a:pt x="1327" y="2230"/>
                      <a:pt x="1270" y="1948"/>
                    </a:cubicBezTo>
                    <a:cubicBezTo>
                      <a:pt x="1129" y="1863"/>
                      <a:pt x="1072" y="1637"/>
                      <a:pt x="1072" y="1496"/>
                    </a:cubicBezTo>
                    <a:cubicBezTo>
                      <a:pt x="1044" y="1383"/>
                      <a:pt x="1044" y="1157"/>
                      <a:pt x="1129" y="1044"/>
                    </a:cubicBezTo>
                    <a:cubicBezTo>
                      <a:pt x="1129" y="819"/>
                      <a:pt x="1157" y="508"/>
                      <a:pt x="1355" y="338"/>
                    </a:cubicBezTo>
                    <a:cubicBezTo>
                      <a:pt x="1636" y="56"/>
                      <a:pt x="2230" y="0"/>
                      <a:pt x="2456" y="197"/>
                    </a:cubicBezTo>
                    <a:cubicBezTo>
                      <a:pt x="2484" y="225"/>
                      <a:pt x="2484" y="225"/>
                      <a:pt x="2540" y="225"/>
                    </a:cubicBezTo>
                    <a:close/>
                    <a:moveTo>
                      <a:pt x="1439" y="1101"/>
                    </a:moveTo>
                    <a:lnTo>
                      <a:pt x="1439" y="1101"/>
                    </a:lnTo>
                    <a:cubicBezTo>
                      <a:pt x="1439" y="1016"/>
                      <a:pt x="1467" y="1016"/>
                      <a:pt x="1523" y="1044"/>
                    </a:cubicBezTo>
                    <a:cubicBezTo>
                      <a:pt x="1693" y="1101"/>
                      <a:pt x="2427" y="960"/>
                      <a:pt x="2596" y="875"/>
                    </a:cubicBezTo>
                    <a:cubicBezTo>
                      <a:pt x="2624" y="875"/>
                      <a:pt x="2652" y="847"/>
                      <a:pt x="2681" y="875"/>
                    </a:cubicBezTo>
                    <a:cubicBezTo>
                      <a:pt x="2709" y="903"/>
                      <a:pt x="2709" y="932"/>
                      <a:pt x="2709" y="960"/>
                    </a:cubicBezTo>
                    <a:cubicBezTo>
                      <a:pt x="2737" y="1016"/>
                      <a:pt x="2737" y="1101"/>
                      <a:pt x="2737" y="1185"/>
                    </a:cubicBezTo>
                    <a:lnTo>
                      <a:pt x="2737" y="1213"/>
                    </a:lnTo>
                    <a:cubicBezTo>
                      <a:pt x="2765" y="1269"/>
                      <a:pt x="2765" y="1269"/>
                      <a:pt x="2794" y="1241"/>
                    </a:cubicBezTo>
                    <a:lnTo>
                      <a:pt x="2822" y="1213"/>
                    </a:lnTo>
                    <a:cubicBezTo>
                      <a:pt x="2850" y="1157"/>
                      <a:pt x="2878" y="1129"/>
                      <a:pt x="2907" y="1129"/>
                    </a:cubicBezTo>
                    <a:cubicBezTo>
                      <a:pt x="2963" y="1129"/>
                      <a:pt x="2991" y="1269"/>
                      <a:pt x="2991" y="1467"/>
                    </a:cubicBezTo>
                    <a:cubicBezTo>
                      <a:pt x="2963" y="1665"/>
                      <a:pt x="2878" y="1835"/>
                      <a:pt x="2822" y="1835"/>
                    </a:cubicBezTo>
                    <a:cubicBezTo>
                      <a:pt x="2822" y="1835"/>
                      <a:pt x="2794" y="1835"/>
                      <a:pt x="2794" y="1863"/>
                    </a:cubicBezTo>
                    <a:cubicBezTo>
                      <a:pt x="2737" y="2117"/>
                      <a:pt x="2568" y="2342"/>
                      <a:pt x="2343" y="2483"/>
                    </a:cubicBezTo>
                    <a:cubicBezTo>
                      <a:pt x="2173" y="2568"/>
                      <a:pt x="2060" y="2596"/>
                      <a:pt x="1862" y="2483"/>
                    </a:cubicBezTo>
                    <a:cubicBezTo>
                      <a:pt x="1636" y="2370"/>
                      <a:pt x="1439" y="2117"/>
                      <a:pt x="1383" y="1863"/>
                    </a:cubicBezTo>
                    <a:cubicBezTo>
                      <a:pt x="1383" y="1835"/>
                      <a:pt x="1383" y="1835"/>
                      <a:pt x="1355" y="1835"/>
                    </a:cubicBezTo>
                    <a:cubicBezTo>
                      <a:pt x="1298" y="1835"/>
                      <a:pt x="1214" y="1665"/>
                      <a:pt x="1214" y="1467"/>
                    </a:cubicBezTo>
                    <a:cubicBezTo>
                      <a:pt x="1185" y="1269"/>
                      <a:pt x="1214" y="1129"/>
                      <a:pt x="1270" y="1129"/>
                    </a:cubicBezTo>
                    <a:cubicBezTo>
                      <a:pt x="1327" y="1129"/>
                      <a:pt x="1355" y="1157"/>
                      <a:pt x="1383" y="1213"/>
                    </a:cubicBezTo>
                    <a:cubicBezTo>
                      <a:pt x="1383" y="1241"/>
                      <a:pt x="1411" y="1269"/>
                      <a:pt x="1439" y="1241"/>
                    </a:cubicBezTo>
                    <a:cubicBezTo>
                      <a:pt x="1439" y="1241"/>
                      <a:pt x="1439" y="1129"/>
                      <a:pt x="1439" y="11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93773" y="2477426"/>
                <a:ext cx="1223059" cy="1223059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 bwMode="auto">
            <a:xfrm>
              <a:off x="2496100" y="2524467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Name: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2496100" y="2979184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Company: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496100" y="3433901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Job Title:</a:t>
              </a: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3499636" y="2524467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Mashraf</a:t>
              </a: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Mortaza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3499636" y="2979184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Building Corporation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3499636" y="3433901"/>
              <a:ext cx="191299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Construction Worker</a:t>
              </a:r>
            </a:p>
          </p:txBody>
        </p:sp>
        <p:sp>
          <p:nvSpPr>
            <p:cNvPr id="38" name="Freeform 37"/>
            <p:cNvSpPr>
              <a:spLocks noChangeAspect="1" noChangeArrowheads="1"/>
            </p:cNvSpPr>
            <p:nvPr/>
          </p:nvSpPr>
          <p:spPr bwMode="auto">
            <a:xfrm>
              <a:off x="1451916" y="4001079"/>
              <a:ext cx="457620" cy="43603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335768" y="3888617"/>
              <a:ext cx="689916" cy="689916"/>
            </a:xfrm>
            <a:prstGeom prst="ellipse">
              <a:avLst/>
            </a:prstGeom>
            <a:noFill/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430439" y="4139496"/>
              <a:ext cx="2947888" cy="156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 bwMode="auto">
            <a:xfrm>
              <a:off x="2496100" y="4233576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Credit: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575095" y="4139496"/>
              <a:ext cx="0" cy="5017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747579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12068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76557" y="4233575"/>
              <a:ext cx="329286" cy="3292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17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83667" y="990826"/>
            <a:ext cx="6977270" cy="4876349"/>
            <a:chOff x="1683667" y="1411296"/>
            <a:chExt cx="6977270" cy="4876349"/>
          </a:xfrm>
        </p:grpSpPr>
        <p:grpSp>
          <p:nvGrpSpPr>
            <p:cNvPr id="20" name="Group 19"/>
            <p:cNvGrpSpPr/>
            <p:nvPr/>
          </p:nvGrpSpPr>
          <p:grpSpPr>
            <a:xfrm>
              <a:off x="2234809" y="3206011"/>
              <a:ext cx="5436382" cy="3081634"/>
              <a:chOff x="530562" y="1732098"/>
              <a:chExt cx="5436382" cy="308163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30562" y="1732098"/>
                <a:ext cx="5436382" cy="3081634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 bwMode="auto">
              <a:xfrm>
                <a:off x="2212477" y="1786352"/>
                <a:ext cx="2072553" cy="388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none" lIns="91423" tIns="45712" rIns="91423" bIns="45712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WORK PERMIT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535988" y="2242087"/>
                <a:ext cx="542553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2433380" y="2477426"/>
                <a:ext cx="2947888" cy="217950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63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069197" y="2477426"/>
                <a:ext cx="1223059" cy="1223059"/>
                <a:chOff x="893773" y="2477426"/>
                <a:chExt cx="1223059" cy="1223059"/>
              </a:xfrm>
            </p:grpSpPr>
            <p:sp>
              <p:nvSpPr>
                <p:cNvPr id="47" name="Freeform 46"/>
                <p:cNvSpPr>
                  <a:spLocks noChangeAspect="1" noChangeArrowheads="1"/>
                </p:cNvSpPr>
                <p:nvPr/>
              </p:nvSpPr>
              <p:spPr bwMode="auto">
                <a:xfrm>
                  <a:off x="1005945" y="2598659"/>
                  <a:ext cx="998715" cy="951607"/>
                </a:xfrm>
                <a:custGeom>
                  <a:avLst/>
                  <a:gdLst>
                    <a:gd name="T0" fmla="*/ 2371 w 4206"/>
                    <a:gd name="T1" fmla="*/ 2935 h 4009"/>
                    <a:gd name="T2" fmla="*/ 2371 w 4206"/>
                    <a:gd name="T3" fmla="*/ 2935 h 4009"/>
                    <a:gd name="T4" fmla="*/ 2794 w 4206"/>
                    <a:gd name="T5" fmla="*/ 2568 h 4009"/>
                    <a:gd name="T6" fmla="*/ 3697 w 4206"/>
                    <a:gd name="T7" fmla="*/ 2935 h 4009"/>
                    <a:gd name="T8" fmla="*/ 4205 w 4206"/>
                    <a:gd name="T9" fmla="*/ 3415 h 4009"/>
                    <a:gd name="T10" fmla="*/ 0 w 4206"/>
                    <a:gd name="T11" fmla="*/ 3415 h 4009"/>
                    <a:gd name="T12" fmla="*/ 507 w 4206"/>
                    <a:gd name="T13" fmla="*/ 2935 h 4009"/>
                    <a:gd name="T14" fmla="*/ 1411 w 4206"/>
                    <a:gd name="T15" fmla="*/ 2568 h 4009"/>
                    <a:gd name="T16" fmla="*/ 1834 w 4206"/>
                    <a:gd name="T17" fmla="*/ 2935 h 4009"/>
                    <a:gd name="T18" fmla="*/ 2371 w 4206"/>
                    <a:gd name="T19" fmla="*/ 2935 h 4009"/>
                    <a:gd name="T20" fmla="*/ 2540 w 4206"/>
                    <a:gd name="T21" fmla="*/ 225 h 4009"/>
                    <a:gd name="T22" fmla="*/ 2540 w 4206"/>
                    <a:gd name="T23" fmla="*/ 225 h 4009"/>
                    <a:gd name="T24" fmla="*/ 2963 w 4206"/>
                    <a:gd name="T25" fmla="*/ 564 h 4009"/>
                    <a:gd name="T26" fmla="*/ 3048 w 4206"/>
                    <a:gd name="T27" fmla="*/ 1044 h 4009"/>
                    <a:gd name="T28" fmla="*/ 3133 w 4206"/>
                    <a:gd name="T29" fmla="*/ 1496 h 4009"/>
                    <a:gd name="T30" fmla="*/ 2935 w 4206"/>
                    <a:gd name="T31" fmla="*/ 1948 h 4009"/>
                    <a:gd name="T32" fmla="*/ 2399 w 4206"/>
                    <a:gd name="T33" fmla="*/ 2596 h 4009"/>
                    <a:gd name="T34" fmla="*/ 1806 w 4206"/>
                    <a:gd name="T35" fmla="*/ 2625 h 4009"/>
                    <a:gd name="T36" fmla="*/ 1270 w 4206"/>
                    <a:gd name="T37" fmla="*/ 1948 h 4009"/>
                    <a:gd name="T38" fmla="*/ 1072 w 4206"/>
                    <a:gd name="T39" fmla="*/ 1496 h 4009"/>
                    <a:gd name="T40" fmla="*/ 1129 w 4206"/>
                    <a:gd name="T41" fmla="*/ 1044 h 4009"/>
                    <a:gd name="T42" fmla="*/ 1355 w 4206"/>
                    <a:gd name="T43" fmla="*/ 338 h 4009"/>
                    <a:gd name="T44" fmla="*/ 2456 w 4206"/>
                    <a:gd name="T45" fmla="*/ 197 h 4009"/>
                    <a:gd name="T46" fmla="*/ 2540 w 4206"/>
                    <a:gd name="T47" fmla="*/ 225 h 4009"/>
                    <a:gd name="T48" fmla="*/ 1439 w 4206"/>
                    <a:gd name="T49" fmla="*/ 1101 h 4009"/>
                    <a:gd name="T50" fmla="*/ 1439 w 4206"/>
                    <a:gd name="T51" fmla="*/ 1101 h 4009"/>
                    <a:gd name="T52" fmla="*/ 1523 w 4206"/>
                    <a:gd name="T53" fmla="*/ 1044 h 4009"/>
                    <a:gd name="T54" fmla="*/ 2596 w 4206"/>
                    <a:gd name="T55" fmla="*/ 875 h 4009"/>
                    <a:gd name="T56" fmla="*/ 2681 w 4206"/>
                    <a:gd name="T57" fmla="*/ 875 h 4009"/>
                    <a:gd name="T58" fmla="*/ 2709 w 4206"/>
                    <a:gd name="T59" fmla="*/ 960 h 4009"/>
                    <a:gd name="T60" fmla="*/ 2737 w 4206"/>
                    <a:gd name="T61" fmla="*/ 1185 h 4009"/>
                    <a:gd name="T62" fmla="*/ 2737 w 4206"/>
                    <a:gd name="T63" fmla="*/ 1213 h 4009"/>
                    <a:gd name="T64" fmla="*/ 2794 w 4206"/>
                    <a:gd name="T65" fmla="*/ 1241 h 4009"/>
                    <a:gd name="T66" fmla="*/ 2822 w 4206"/>
                    <a:gd name="T67" fmla="*/ 1213 h 4009"/>
                    <a:gd name="T68" fmla="*/ 2907 w 4206"/>
                    <a:gd name="T69" fmla="*/ 1129 h 4009"/>
                    <a:gd name="T70" fmla="*/ 2991 w 4206"/>
                    <a:gd name="T71" fmla="*/ 1467 h 4009"/>
                    <a:gd name="T72" fmla="*/ 2822 w 4206"/>
                    <a:gd name="T73" fmla="*/ 1835 h 4009"/>
                    <a:gd name="T74" fmla="*/ 2794 w 4206"/>
                    <a:gd name="T75" fmla="*/ 1863 h 4009"/>
                    <a:gd name="T76" fmla="*/ 2343 w 4206"/>
                    <a:gd name="T77" fmla="*/ 2483 h 4009"/>
                    <a:gd name="T78" fmla="*/ 1862 w 4206"/>
                    <a:gd name="T79" fmla="*/ 2483 h 4009"/>
                    <a:gd name="T80" fmla="*/ 1383 w 4206"/>
                    <a:gd name="T81" fmla="*/ 1863 h 4009"/>
                    <a:gd name="T82" fmla="*/ 1355 w 4206"/>
                    <a:gd name="T83" fmla="*/ 1835 h 4009"/>
                    <a:gd name="T84" fmla="*/ 1214 w 4206"/>
                    <a:gd name="T85" fmla="*/ 1467 h 4009"/>
                    <a:gd name="T86" fmla="*/ 1270 w 4206"/>
                    <a:gd name="T87" fmla="*/ 1129 h 4009"/>
                    <a:gd name="T88" fmla="*/ 1383 w 4206"/>
                    <a:gd name="T89" fmla="*/ 1213 h 4009"/>
                    <a:gd name="T90" fmla="*/ 1439 w 4206"/>
                    <a:gd name="T91" fmla="*/ 1241 h 4009"/>
                    <a:gd name="T92" fmla="*/ 1439 w 4206"/>
                    <a:gd name="T93" fmla="*/ 1101 h 40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206" h="4009">
                      <a:moveTo>
                        <a:pt x="2371" y="2935"/>
                      </a:moveTo>
                      <a:lnTo>
                        <a:pt x="2371" y="2935"/>
                      </a:lnTo>
                      <a:cubicBezTo>
                        <a:pt x="2540" y="2879"/>
                        <a:pt x="2681" y="2738"/>
                        <a:pt x="2794" y="2568"/>
                      </a:cubicBezTo>
                      <a:cubicBezTo>
                        <a:pt x="3076" y="2766"/>
                        <a:pt x="3387" y="2766"/>
                        <a:pt x="3697" y="2935"/>
                      </a:cubicBezTo>
                      <a:cubicBezTo>
                        <a:pt x="3923" y="3048"/>
                        <a:pt x="4064" y="3218"/>
                        <a:pt x="4205" y="3415"/>
                      </a:cubicBezTo>
                      <a:cubicBezTo>
                        <a:pt x="4064" y="4008"/>
                        <a:pt x="141" y="4008"/>
                        <a:pt x="0" y="3415"/>
                      </a:cubicBezTo>
                      <a:cubicBezTo>
                        <a:pt x="113" y="3218"/>
                        <a:pt x="282" y="3048"/>
                        <a:pt x="507" y="2935"/>
                      </a:cubicBezTo>
                      <a:cubicBezTo>
                        <a:pt x="818" y="2766"/>
                        <a:pt x="1129" y="2766"/>
                        <a:pt x="1411" y="2568"/>
                      </a:cubicBezTo>
                      <a:cubicBezTo>
                        <a:pt x="1523" y="2738"/>
                        <a:pt x="1665" y="2879"/>
                        <a:pt x="1834" y="2935"/>
                      </a:cubicBezTo>
                      <a:cubicBezTo>
                        <a:pt x="1975" y="2992"/>
                        <a:pt x="2230" y="2992"/>
                        <a:pt x="2371" y="2935"/>
                      </a:cubicBezTo>
                      <a:close/>
                      <a:moveTo>
                        <a:pt x="2540" y="225"/>
                      </a:moveTo>
                      <a:lnTo>
                        <a:pt x="2540" y="225"/>
                      </a:lnTo>
                      <a:cubicBezTo>
                        <a:pt x="2765" y="225"/>
                        <a:pt x="2907" y="367"/>
                        <a:pt x="2963" y="564"/>
                      </a:cubicBezTo>
                      <a:cubicBezTo>
                        <a:pt x="3048" y="706"/>
                        <a:pt x="3076" y="903"/>
                        <a:pt x="3048" y="1044"/>
                      </a:cubicBezTo>
                      <a:cubicBezTo>
                        <a:pt x="3133" y="1157"/>
                        <a:pt x="3133" y="1383"/>
                        <a:pt x="3133" y="1496"/>
                      </a:cubicBezTo>
                      <a:cubicBezTo>
                        <a:pt x="3104" y="1637"/>
                        <a:pt x="3048" y="1863"/>
                        <a:pt x="2935" y="1948"/>
                      </a:cubicBezTo>
                      <a:cubicBezTo>
                        <a:pt x="2850" y="2202"/>
                        <a:pt x="2652" y="2455"/>
                        <a:pt x="2399" y="2596"/>
                      </a:cubicBezTo>
                      <a:cubicBezTo>
                        <a:pt x="2201" y="2709"/>
                        <a:pt x="2004" y="2738"/>
                        <a:pt x="1806" y="2625"/>
                      </a:cubicBezTo>
                      <a:cubicBezTo>
                        <a:pt x="1552" y="2483"/>
                        <a:pt x="1327" y="2230"/>
                        <a:pt x="1270" y="1948"/>
                      </a:cubicBezTo>
                      <a:cubicBezTo>
                        <a:pt x="1129" y="1863"/>
                        <a:pt x="1072" y="1637"/>
                        <a:pt x="1072" y="1496"/>
                      </a:cubicBezTo>
                      <a:cubicBezTo>
                        <a:pt x="1044" y="1383"/>
                        <a:pt x="1044" y="1157"/>
                        <a:pt x="1129" y="1044"/>
                      </a:cubicBezTo>
                      <a:cubicBezTo>
                        <a:pt x="1129" y="819"/>
                        <a:pt x="1157" y="508"/>
                        <a:pt x="1355" y="338"/>
                      </a:cubicBezTo>
                      <a:cubicBezTo>
                        <a:pt x="1636" y="56"/>
                        <a:pt x="2230" y="0"/>
                        <a:pt x="2456" y="197"/>
                      </a:cubicBezTo>
                      <a:cubicBezTo>
                        <a:pt x="2484" y="225"/>
                        <a:pt x="2484" y="225"/>
                        <a:pt x="2540" y="225"/>
                      </a:cubicBezTo>
                      <a:close/>
                      <a:moveTo>
                        <a:pt x="1439" y="1101"/>
                      </a:moveTo>
                      <a:lnTo>
                        <a:pt x="1439" y="1101"/>
                      </a:lnTo>
                      <a:cubicBezTo>
                        <a:pt x="1439" y="1016"/>
                        <a:pt x="1467" y="1016"/>
                        <a:pt x="1523" y="1044"/>
                      </a:cubicBezTo>
                      <a:cubicBezTo>
                        <a:pt x="1693" y="1101"/>
                        <a:pt x="2427" y="960"/>
                        <a:pt x="2596" y="875"/>
                      </a:cubicBezTo>
                      <a:cubicBezTo>
                        <a:pt x="2624" y="875"/>
                        <a:pt x="2652" y="847"/>
                        <a:pt x="2681" y="875"/>
                      </a:cubicBezTo>
                      <a:cubicBezTo>
                        <a:pt x="2709" y="903"/>
                        <a:pt x="2709" y="932"/>
                        <a:pt x="2709" y="960"/>
                      </a:cubicBezTo>
                      <a:cubicBezTo>
                        <a:pt x="2737" y="1016"/>
                        <a:pt x="2737" y="1101"/>
                        <a:pt x="2737" y="1185"/>
                      </a:cubicBezTo>
                      <a:lnTo>
                        <a:pt x="2737" y="1213"/>
                      </a:lnTo>
                      <a:cubicBezTo>
                        <a:pt x="2765" y="1269"/>
                        <a:pt x="2765" y="1269"/>
                        <a:pt x="2794" y="1241"/>
                      </a:cubicBezTo>
                      <a:lnTo>
                        <a:pt x="2822" y="1213"/>
                      </a:lnTo>
                      <a:cubicBezTo>
                        <a:pt x="2850" y="1157"/>
                        <a:pt x="2878" y="1129"/>
                        <a:pt x="2907" y="1129"/>
                      </a:cubicBezTo>
                      <a:cubicBezTo>
                        <a:pt x="2963" y="1129"/>
                        <a:pt x="2991" y="1269"/>
                        <a:pt x="2991" y="1467"/>
                      </a:cubicBezTo>
                      <a:cubicBezTo>
                        <a:pt x="2963" y="1665"/>
                        <a:pt x="2878" y="1835"/>
                        <a:pt x="2822" y="1835"/>
                      </a:cubicBezTo>
                      <a:cubicBezTo>
                        <a:pt x="2822" y="1835"/>
                        <a:pt x="2794" y="1835"/>
                        <a:pt x="2794" y="1863"/>
                      </a:cubicBezTo>
                      <a:cubicBezTo>
                        <a:pt x="2737" y="2117"/>
                        <a:pt x="2568" y="2342"/>
                        <a:pt x="2343" y="2483"/>
                      </a:cubicBezTo>
                      <a:cubicBezTo>
                        <a:pt x="2173" y="2568"/>
                        <a:pt x="2060" y="2596"/>
                        <a:pt x="1862" y="2483"/>
                      </a:cubicBezTo>
                      <a:cubicBezTo>
                        <a:pt x="1636" y="2370"/>
                        <a:pt x="1439" y="2117"/>
                        <a:pt x="1383" y="1863"/>
                      </a:cubicBezTo>
                      <a:cubicBezTo>
                        <a:pt x="1383" y="1835"/>
                        <a:pt x="1383" y="1835"/>
                        <a:pt x="1355" y="1835"/>
                      </a:cubicBezTo>
                      <a:cubicBezTo>
                        <a:pt x="1298" y="1835"/>
                        <a:pt x="1214" y="1665"/>
                        <a:pt x="1214" y="1467"/>
                      </a:cubicBezTo>
                      <a:cubicBezTo>
                        <a:pt x="1185" y="1269"/>
                        <a:pt x="1214" y="1129"/>
                        <a:pt x="1270" y="1129"/>
                      </a:cubicBezTo>
                      <a:cubicBezTo>
                        <a:pt x="1327" y="1129"/>
                        <a:pt x="1355" y="1157"/>
                        <a:pt x="1383" y="1213"/>
                      </a:cubicBezTo>
                      <a:cubicBezTo>
                        <a:pt x="1383" y="1241"/>
                        <a:pt x="1411" y="1269"/>
                        <a:pt x="1439" y="1241"/>
                      </a:cubicBezTo>
                      <a:cubicBezTo>
                        <a:pt x="1439" y="1241"/>
                        <a:pt x="1439" y="1129"/>
                        <a:pt x="1439" y="110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893773" y="2477426"/>
                  <a:ext cx="1223059" cy="1223059"/>
                </a:xfrm>
                <a:prstGeom prst="rect">
                  <a:avLst/>
                </a:prstGeom>
                <a:noFill/>
                <a:ln w="63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endParaRPr lang="en-US" sz="1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 bwMode="auto">
              <a:xfrm>
                <a:off x="2496100" y="2524467"/>
                <a:ext cx="987857" cy="391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none" lIns="91423" tIns="45712" rIns="91423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Name: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 bwMode="auto">
              <a:xfrm>
                <a:off x="2496100" y="2979184"/>
                <a:ext cx="987857" cy="391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none" lIns="91423" tIns="45712" rIns="91423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Company: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>
                <a:off x="2496100" y="3433901"/>
                <a:ext cx="987857" cy="391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none" lIns="91423" tIns="45712" rIns="91423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Job Title: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 bwMode="auto">
              <a:xfrm>
                <a:off x="3499636" y="2524467"/>
                <a:ext cx="1928673" cy="391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none" lIns="91423" tIns="45712" rIns="91423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Mashraf</a:t>
                </a:r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Mortaza</a:t>
                </a:r>
                <a:endPara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 bwMode="auto">
              <a:xfrm>
                <a:off x="3499636" y="2979184"/>
                <a:ext cx="1928673" cy="391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none" lIns="91423" tIns="45712" rIns="91423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Building Corporation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 bwMode="auto">
              <a:xfrm>
                <a:off x="3499636" y="3433901"/>
                <a:ext cx="1912993" cy="391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none" lIns="91423" tIns="45712" rIns="91423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Construction Worker</a:t>
                </a:r>
              </a:p>
            </p:txBody>
          </p:sp>
          <p:sp>
            <p:nvSpPr>
              <p:cNvPr id="39" name="Freeform 38"/>
              <p:cNvSpPr>
                <a:spLocks noChangeAspect="1" noChangeArrowheads="1"/>
              </p:cNvSpPr>
              <p:nvPr/>
            </p:nvSpPr>
            <p:spPr bwMode="auto">
              <a:xfrm>
                <a:off x="1451916" y="4001079"/>
                <a:ext cx="457620" cy="436034"/>
              </a:xfrm>
              <a:custGeom>
                <a:avLst/>
                <a:gdLst>
                  <a:gd name="T0" fmla="*/ 2371 w 4206"/>
                  <a:gd name="T1" fmla="*/ 2935 h 4009"/>
                  <a:gd name="T2" fmla="*/ 2371 w 4206"/>
                  <a:gd name="T3" fmla="*/ 2935 h 4009"/>
                  <a:gd name="T4" fmla="*/ 2794 w 4206"/>
                  <a:gd name="T5" fmla="*/ 2568 h 4009"/>
                  <a:gd name="T6" fmla="*/ 3697 w 4206"/>
                  <a:gd name="T7" fmla="*/ 2935 h 4009"/>
                  <a:gd name="T8" fmla="*/ 4205 w 4206"/>
                  <a:gd name="T9" fmla="*/ 3415 h 4009"/>
                  <a:gd name="T10" fmla="*/ 0 w 4206"/>
                  <a:gd name="T11" fmla="*/ 3415 h 4009"/>
                  <a:gd name="T12" fmla="*/ 507 w 4206"/>
                  <a:gd name="T13" fmla="*/ 2935 h 4009"/>
                  <a:gd name="T14" fmla="*/ 1411 w 4206"/>
                  <a:gd name="T15" fmla="*/ 2568 h 4009"/>
                  <a:gd name="T16" fmla="*/ 1834 w 4206"/>
                  <a:gd name="T17" fmla="*/ 2935 h 4009"/>
                  <a:gd name="T18" fmla="*/ 2371 w 4206"/>
                  <a:gd name="T19" fmla="*/ 2935 h 4009"/>
                  <a:gd name="T20" fmla="*/ 2540 w 4206"/>
                  <a:gd name="T21" fmla="*/ 225 h 4009"/>
                  <a:gd name="T22" fmla="*/ 2540 w 4206"/>
                  <a:gd name="T23" fmla="*/ 225 h 4009"/>
                  <a:gd name="T24" fmla="*/ 2963 w 4206"/>
                  <a:gd name="T25" fmla="*/ 564 h 4009"/>
                  <a:gd name="T26" fmla="*/ 3048 w 4206"/>
                  <a:gd name="T27" fmla="*/ 1044 h 4009"/>
                  <a:gd name="T28" fmla="*/ 3133 w 4206"/>
                  <a:gd name="T29" fmla="*/ 1496 h 4009"/>
                  <a:gd name="T30" fmla="*/ 2935 w 4206"/>
                  <a:gd name="T31" fmla="*/ 1948 h 4009"/>
                  <a:gd name="T32" fmla="*/ 2399 w 4206"/>
                  <a:gd name="T33" fmla="*/ 2596 h 4009"/>
                  <a:gd name="T34" fmla="*/ 1806 w 4206"/>
                  <a:gd name="T35" fmla="*/ 2625 h 4009"/>
                  <a:gd name="T36" fmla="*/ 1270 w 4206"/>
                  <a:gd name="T37" fmla="*/ 1948 h 4009"/>
                  <a:gd name="T38" fmla="*/ 1072 w 4206"/>
                  <a:gd name="T39" fmla="*/ 1496 h 4009"/>
                  <a:gd name="T40" fmla="*/ 1129 w 4206"/>
                  <a:gd name="T41" fmla="*/ 1044 h 4009"/>
                  <a:gd name="T42" fmla="*/ 1355 w 4206"/>
                  <a:gd name="T43" fmla="*/ 338 h 4009"/>
                  <a:gd name="T44" fmla="*/ 2456 w 4206"/>
                  <a:gd name="T45" fmla="*/ 197 h 4009"/>
                  <a:gd name="T46" fmla="*/ 2540 w 4206"/>
                  <a:gd name="T47" fmla="*/ 225 h 4009"/>
                  <a:gd name="T48" fmla="*/ 1439 w 4206"/>
                  <a:gd name="T49" fmla="*/ 1101 h 4009"/>
                  <a:gd name="T50" fmla="*/ 1439 w 4206"/>
                  <a:gd name="T51" fmla="*/ 1101 h 4009"/>
                  <a:gd name="T52" fmla="*/ 1523 w 4206"/>
                  <a:gd name="T53" fmla="*/ 1044 h 4009"/>
                  <a:gd name="T54" fmla="*/ 2596 w 4206"/>
                  <a:gd name="T55" fmla="*/ 875 h 4009"/>
                  <a:gd name="T56" fmla="*/ 2681 w 4206"/>
                  <a:gd name="T57" fmla="*/ 875 h 4009"/>
                  <a:gd name="T58" fmla="*/ 2709 w 4206"/>
                  <a:gd name="T59" fmla="*/ 960 h 4009"/>
                  <a:gd name="T60" fmla="*/ 2737 w 4206"/>
                  <a:gd name="T61" fmla="*/ 1185 h 4009"/>
                  <a:gd name="T62" fmla="*/ 2737 w 4206"/>
                  <a:gd name="T63" fmla="*/ 1213 h 4009"/>
                  <a:gd name="T64" fmla="*/ 2794 w 4206"/>
                  <a:gd name="T65" fmla="*/ 1241 h 4009"/>
                  <a:gd name="T66" fmla="*/ 2822 w 4206"/>
                  <a:gd name="T67" fmla="*/ 1213 h 4009"/>
                  <a:gd name="T68" fmla="*/ 2907 w 4206"/>
                  <a:gd name="T69" fmla="*/ 1129 h 4009"/>
                  <a:gd name="T70" fmla="*/ 2991 w 4206"/>
                  <a:gd name="T71" fmla="*/ 1467 h 4009"/>
                  <a:gd name="T72" fmla="*/ 2822 w 4206"/>
                  <a:gd name="T73" fmla="*/ 1835 h 4009"/>
                  <a:gd name="T74" fmla="*/ 2794 w 4206"/>
                  <a:gd name="T75" fmla="*/ 1863 h 4009"/>
                  <a:gd name="T76" fmla="*/ 2343 w 4206"/>
                  <a:gd name="T77" fmla="*/ 2483 h 4009"/>
                  <a:gd name="T78" fmla="*/ 1862 w 4206"/>
                  <a:gd name="T79" fmla="*/ 2483 h 4009"/>
                  <a:gd name="T80" fmla="*/ 1383 w 4206"/>
                  <a:gd name="T81" fmla="*/ 1863 h 4009"/>
                  <a:gd name="T82" fmla="*/ 1355 w 4206"/>
                  <a:gd name="T83" fmla="*/ 1835 h 4009"/>
                  <a:gd name="T84" fmla="*/ 1214 w 4206"/>
                  <a:gd name="T85" fmla="*/ 1467 h 4009"/>
                  <a:gd name="T86" fmla="*/ 1270 w 4206"/>
                  <a:gd name="T87" fmla="*/ 1129 h 4009"/>
                  <a:gd name="T88" fmla="*/ 1383 w 4206"/>
                  <a:gd name="T89" fmla="*/ 1213 h 4009"/>
                  <a:gd name="T90" fmla="*/ 1439 w 4206"/>
                  <a:gd name="T91" fmla="*/ 1241 h 4009"/>
                  <a:gd name="T92" fmla="*/ 1439 w 4206"/>
                  <a:gd name="T93" fmla="*/ 1101 h 4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06" h="4009">
                    <a:moveTo>
                      <a:pt x="2371" y="2935"/>
                    </a:moveTo>
                    <a:lnTo>
                      <a:pt x="2371" y="2935"/>
                    </a:lnTo>
                    <a:cubicBezTo>
                      <a:pt x="2540" y="2879"/>
                      <a:pt x="2681" y="2738"/>
                      <a:pt x="2794" y="2568"/>
                    </a:cubicBezTo>
                    <a:cubicBezTo>
                      <a:pt x="3076" y="2766"/>
                      <a:pt x="3387" y="2766"/>
                      <a:pt x="3697" y="2935"/>
                    </a:cubicBezTo>
                    <a:cubicBezTo>
                      <a:pt x="3923" y="3048"/>
                      <a:pt x="4064" y="3218"/>
                      <a:pt x="4205" y="3415"/>
                    </a:cubicBezTo>
                    <a:cubicBezTo>
                      <a:pt x="4064" y="4008"/>
                      <a:pt x="141" y="4008"/>
                      <a:pt x="0" y="3415"/>
                    </a:cubicBezTo>
                    <a:cubicBezTo>
                      <a:pt x="113" y="3218"/>
                      <a:pt x="282" y="3048"/>
                      <a:pt x="507" y="2935"/>
                    </a:cubicBezTo>
                    <a:cubicBezTo>
                      <a:pt x="818" y="2766"/>
                      <a:pt x="1129" y="2766"/>
                      <a:pt x="1411" y="2568"/>
                    </a:cubicBezTo>
                    <a:cubicBezTo>
                      <a:pt x="1523" y="2738"/>
                      <a:pt x="1665" y="2879"/>
                      <a:pt x="1834" y="2935"/>
                    </a:cubicBezTo>
                    <a:cubicBezTo>
                      <a:pt x="1975" y="2992"/>
                      <a:pt x="2230" y="2992"/>
                      <a:pt x="2371" y="2935"/>
                    </a:cubicBezTo>
                    <a:close/>
                    <a:moveTo>
                      <a:pt x="2540" y="225"/>
                    </a:moveTo>
                    <a:lnTo>
                      <a:pt x="2540" y="225"/>
                    </a:lnTo>
                    <a:cubicBezTo>
                      <a:pt x="2765" y="225"/>
                      <a:pt x="2907" y="367"/>
                      <a:pt x="2963" y="564"/>
                    </a:cubicBezTo>
                    <a:cubicBezTo>
                      <a:pt x="3048" y="706"/>
                      <a:pt x="3076" y="903"/>
                      <a:pt x="3048" y="1044"/>
                    </a:cubicBezTo>
                    <a:cubicBezTo>
                      <a:pt x="3133" y="1157"/>
                      <a:pt x="3133" y="1383"/>
                      <a:pt x="3133" y="1496"/>
                    </a:cubicBezTo>
                    <a:cubicBezTo>
                      <a:pt x="3104" y="1637"/>
                      <a:pt x="3048" y="1863"/>
                      <a:pt x="2935" y="1948"/>
                    </a:cubicBezTo>
                    <a:cubicBezTo>
                      <a:pt x="2850" y="2202"/>
                      <a:pt x="2652" y="2455"/>
                      <a:pt x="2399" y="2596"/>
                    </a:cubicBezTo>
                    <a:cubicBezTo>
                      <a:pt x="2201" y="2709"/>
                      <a:pt x="2004" y="2738"/>
                      <a:pt x="1806" y="2625"/>
                    </a:cubicBezTo>
                    <a:cubicBezTo>
                      <a:pt x="1552" y="2483"/>
                      <a:pt x="1327" y="2230"/>
                      <a:pt x="1270" y="1948"/>
                    </a:cubicBezTo>
                    <a:cubicBezTo>
                      <a:pt x="1129" y="1863"/>
                      <a:pt x="1072" y="1637"/>
                      <a:pt x="1072" y="1496"/>
                    </a:cubicBezTo>
                    <a:cubicBezTo>
                      <a:pt x="1044" y="1383"/>
                      <a:pt x="1044" y="1157"/>
                      <a:pt x="1129" y="1044"/>
                    </a:cubicBezTo>
                    <a:cubicBezTo>
                      <a:pt x="1129" y="819"/>
                      <a:pt x="1157" y="508"/>
                      <a:pt x="1355" y="338"/>
                    </a:cubicBezTo>
                    <a:cubicBezTo>
                      <a:pt x="1636" y="56"/>
                      <a:pt x="2230" y="0"/>
                      <a:pt x="2456" y="197"/>
                    </a:cubicBezTo>
                    <a:cubicBezTo>
                      <a:pt x="2484" y="225"/>
                      <a:pt x="2484" y="225"/>
                      <a:pt x="2540" y="225"/>
                    </a:cubicBezTo>
                    <a:close/>
                    <a:moveTo>
                      <a:pt x="1439" y="1101"/>
                    </a:moveTo>
                    <a:lnTo>
                      <a:pt x="1439" y="1101"/>
                    </a:lnTo>
                    <a:cubicBezTo>
                      <a:pt x="1439" y="1016"/>
                      <a:pt x="1467" y="1016"/>
                      <a:pt x="1523" y="1044"/>
                    </a:cubicBezTo>
                    <a:cubicBezTo>
                      <a:pt x="1693" y="1101"/>
                      <a:pt x="2427" y="960"/>
                      <a:pt x="2596" y="875"/>
                    </a:cubicBezTo>
                    <a:cubicBezTo>
                      <a:pt x="2624" y="875"/>
                      <a:pt x="2652" y="847"/>
                      <a:pt x="2681" y="875"/>
                    </a:cubicBezTo>
                    <a:cubicBezTo>
                      <a:pt x="2709" y="903"/>
                      <a:pt x="2709" y="932"/>
                      <a:pt x="2709" y="960"/>
                    </a:cubicBezTo>
                    <a:cubicBezTo>
                      <a:pt x="2737" y="1016"/>
                      <a:pt x="2737" y="1101"/>
                      <a:pt x="2737" y="1185"/>
                    </a:cubicBezTo>
                    <a:lnTo>
                      <a:pt x="2737" y="1213"/>
                    </a:lnTo>
                    <a:cubicBezTo>
                      <a:pt x="2765" y="1269"/>
                      <a:pt x="2765" y="1269"/>
                      <a:pt x="2794" y="1241"/>
                    </a:cubicBezTo>
                    <a:lnTo>
                      <a:pt x="2822" y="1213"/>
                    </a:lnTo>
                    <a:cubicBezTo>
                      <a:pt x="2850" y="1157"/>
                      <a:pt x="2878" y="1129"/>
                      <a:pt x="2907" y="1129"/>
                    </a:cubicBezTo>
                    <a:cubicBezTo>
                      <a:pt x="2963" y="1129"/>
                      <a:pt x="2991" y="1269"/>
                      <a:pt x="2991" y="1467"/>
                    </a:cubicBezTo>
                    <a:cubicBezTo>
                      <a:pt x="2963" y="1665"/>
                      <a:pt x="2878" y="1835"/>
                      <a:pt x="2822" y="1835"/>
                    </a:cubicBezTo>
                    <a:cubicBezTo>
                      <a:pt x="2822" y="1835"/>
                      <a:pt x="2794" y="1835"/>
                      <a:pt x="2794" y="1863"/>
                    </a:cubicBezTo>
                    <a:cubicBezTo>
                      <a:pt x="2737" y="2117"/>
                      <a:pt x="2568" y="2342"/>
                      <a:pt x="2343" y="2483"/>
                    </a:cubicBezTo>
                    <a:cubicBezTo>
                      <a:pt x="2173" y="2568"/>
                      <a:pt x="2060" y="2596"/>
                      <a:pt x="1862" y="2483"/>
                    </a:cubicBezTo>
                    <a:cubicBezTo>
                      <a:pt x="1636" y="2370"/>
                      <a:pt x="1439" y="2117"/>
                      <a:pt x="1383" y="1863"/>
                    </a:cubicBezTo>
                    <a:cubicBezTo>
                      <a:pt x="1383" y="1835"/>
                      <a:pt x="1383" y="1835"/>
                      <a:pt x="1355" y="1835"/>
                    </a:cubicBezTo>
                    <a:cubicBezTo>
                      <a:pt x="1298" y="1835"/>
                      <a:pt x="1214" y="1665"/>
                      <a:pt x="1214" y="1467"/>
                    </a:cubicBezTo>
                    <a:cubicBezTo>
                      <a:pt x="1185" y="1269"/>
                      <a:pt x="1214" y="1129"/>
                      <a:pt x="1270" y="1129"/>
                    </a:cubicBezTo>
                    <a:cubicBezTo>
                      <a:pt x="1327" y="1129"/>
                      <a:pt x="1355" y="1157"/>
                      <a:pt x="1383" y="1213"/>
                    </a:cubicBezTo>
                    <a:cubicBezTo>
                      <a:pt x="1383" y="1241"/>
                      <a:pt x="1411" y="1269"/>
                      <a:pt x="1439" y="1241"/>
                    </a:cubicBezTo>
                    <a:cubicBezTo>
                      <a:pt x="1439" y="1241"/>
                      <a:pt x="1439" y="1129"/>
                      <a:pt x="1439" y="1101"/>
                    </a:cubicBezTo>
                    <a:close/>
                  </a:path>
                </a:pathLst>
              </a:custGeom>
              <a:solidFill>
                <a:schemeClr val="bg2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335768" y="3888617"/>
                <a:ext cx="689916" cy="689916"/>
              </a:xfrm>
              <a:prstGeom prst="ellipse">
                <a:avLst/>
              </a:prstGeom>
              <a:noFill/>
              <a:ln w="63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430439" y="4139496"/>
                <a:ext cx="2947888" cy="156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 bwMode="auto">
              <a:xfrm>
                <a:off x="2496100" y="4233576"/>
                <a:ext cx="987857" cy="391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none" lIns="91423" tIns="45712" rIns="91423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Credit: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3575095" y="4139496"/>
                <a:ext cx="0" cy="5017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747579" y="4233575"/>
                <a:ext cx="329286" cy="32928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 w="38100" cmpd="sng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600" b="1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312068" y="4233575"/>
                <a:ext cx="329286" cy="32928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 w="38100" cmpd="sng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6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876557" y="4233575"/>
                <a:ext cx="329286" cy="329286"/>
              </a:xfrm>
              <a:prstGeom prst="rect">
                <a:avLst/>
              </a:prstGeom>
              <a:noFill/>
              <a:ln w="38100" cmpd="sng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Left Arrow 14"/>
            <p:cNvSpPr/>
            <p:nvPr/>
          </p:nvSpPr>
          <p:spPr>
            <a:xfrm rot="19674004">
              <a:off x="6852504" y="4819664"/>
              <a:ext cx="1808433" cy="783996"/>
            </a:xfrm>
            <a:prstGeom prst="leftArrow">
              <a:avLst/>
            </a:prstGeom>
            <a:solidFill>
              <a:srgbClr val="14A05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83667" y="1411296"/>
              <a:ext cx="6538666" cy="1499111"/>
              <a:chOff x="1536665" y="1411296"/>
              <a:chExt cx="6538666" cy="1499111"/>
            </a:xfrm>
          </p:grpSpPr>
          <p:sp>
            <p:nvSpPr>
              <p:cNvPr id="58" name="TextBox 57"/>
              <p:cNvSpPr txBox="1"/>
              <p:nvPr/>
            </p:nvSpPr>
            <p:spPr bwMode="auto">
              <a:xfrm>
                <a:off x="1536665" y="2471369"/>
                <a:ext cx="2148193" cy="439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23" tIns="45712" rIns="91423" bIns="45712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Each Month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 bwMode="auto">
              <a:xfrm>
                <a:off x="5064722" y="2471370"/>
                <a:ext cx="3010609" cy="439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23" tIns="45712" rIns="91423" bIns="45712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tx1">
                        <a:lumMod val="50000"/>
                      </a:schemeClr>
                    </a:solidFill>
                    <a:latin typeface="Arial"/>
                    <a:cs typeface="Arial"/>
                  </a:rPr>
                  <a:t>Worker Gains 1 Credit</a:t>
                </a:r>
              </a:p>
            </p:txBody>
          </p:sp>
          <p:sp>
            <p:nvSpPr>
              <p:cNvPr id="3" name="Right Arrow 2"/>
              <p:cNvSpPr/>
              <p:nvPr/>
            </p:nvSpPr>
            <p:spPr>
              <a:xfrm>
                <a:off x="3998463" y="1526593"/>
                <a:ext cx="1317142" cy="658556"/>
              </a:xfrm>
              <a:prstGeom prst="rightArrow">
                <a:avLst/>
              </a:prstGeom>
              <a:solidFill>
                <a:srgbClr val="14A05C"/>
              </a:solidFill>
              <a:ln w="635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121673" y="1412171"/>
                <a:ext cx="918760" cy="91876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76200" cmpd="sng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6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1" name="Group 60"/>
              <p:cNvGrpSpPr>
                <a:grpSpLocks noChangeAspect="1"/>
              </p:cNvGrpSpPr>
              <p:nvPr/>
            </p:nvGrpSpPr>
            <p:grpSpPr>
              <a:xfrm>
                <a:off x="2101446" y="1411296"/>
                <a:ext cx="932756" cy="920517"/>
                <a:chOff x="3338513" y="3521062"/>
                <a:chExt cx="484187" cy="477831"/>
              </a:xfrm>
              <a:solidFill>
                <a:srgbClr val="3F3F3F"/>
              </a:solidFill>
            </p:grpSpPr>
            <p:sp>
              <p:nvSpPr>
                <p:cNvPr id="62" name="Freeform 119"/>
                <p:cNvSpPr>
                  <a:spLocks noChangeArrowheads="1"/>
                </p:cNvSpPr>
                <p:nvPr/>
              </p:nvSpPr>
              <p:spPr bwMode="auto">
                <a:xfrm>
                  <a:off x="3635375" y="3763945"/>
                  <a:ext cx="55563" cy="131762"/>
                </a:xfrm>
                <a:custGeom>
                  <a:avLst/>
                  <a:gdLst>
                    <a:gd name="T0" fmla="*/ 77 w 155"/>
                    <a:gd name="T1" fmla="*/ 0 h 365"/>
                    <a:gd name="T2" fmla="*/ 77 w 155"/>
                    <a:gd name="T3" fmla="*/ 0 h 365"/>
                    <a:gd name="T4" fmla="*/ 0 w 155"/>
                    <a:gd name="T5" fmla="*/ 191 h 365"/>
                    <a:gd name="T6" fmla="*/ 77 w 155"/>
                    <a:gd name="T7" fmla="*/ 364 h 365"/>
                    <a:gd name="T8" fmla="*/ 154 w 155"/>
                    <a:gd name="T9" fmla="*/ 191 h 365"/>
                    <a:gd name="T10" fmla="*/ 77 w 155"/>
                    <a:gd name="T11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" h="365">
                      <a:moveTo>
                        <a:pt x="77" y="0"/>
                      </a:moveTo>
                      <a:lnTo>
                        <a:pt x="77" y="0"/>
                      </a:lnTo>
                      <a:cubicBezTo>
                        <a:pt x="39" y="0"/>
                        <a:pt x="0" y="57"/>
                        <a:pt x="0" y="191"/>
                      </a:cubicBezTo>
                      <a:cubicBezTo>
                        <a:pt x="0" y="307"/>
                        <a:pt x="39" y="364"/>
                        <a:pt x="77" y="364"/>
                      </a:cubicBezTo>
                      <a:cubicBezTo>
                        <a:pt x="135" y="364"/>
                        <a:pt x="154" y="307"/>
                        <a:pt x="154" y="191"/>
                      </a:cubicBezTo>
                      <a:cubicBezTo>
                        <a:pt x="154" y="57"/>
                        <a:pt x="135" y="0"/>
                        <a:pt x="77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SimSun" charset="0"/>
                  </a:endParaRPr>
                </a:p>
              </p:txBody>
            </p:sp>
            <p:sp>
              <p:nvSpPr>
                <p:cNvPr id="63" name="Freeform 120"/>
                <p:cNvSpPr>
                  <a:spLocks noChangeArrowheads="1"/>
                </p:cNvSpPr>
                <p:nvPr/>
              </p:nvSpPr>
              <p:spPr bwMode="auto">
                <a:xfrm>
                  <a:off x="3338513" y="3694094"/>
                  <a:ext cx="484187" cy="304799"/>
                </a:xfrm>
                <a:custGeom>
                  <a:avLst/>
                  <a:gdLst>
                    <a:gd name="T0" fmla="*/ 0 w 1347"/>
                    <a:gd name="T1" fmla="*/ 0 h 847"/>
                    <a:gd name="T2" fmla="*/ 0 w 1347"/>
                    <a:gd name="T3" fmla="*/ 0 h 847"/>
                    <a:gd name="T4" fmla="*/ 0 w 1347"/>
                    <a:gd name="T5" fmla="*/ 750 h 847"/>
                    <a:gd name="T6" fmla="*/ 96 w 1347"/>
                    <a:gd name="T7" fmla="*/ 846 h 847"/>
                    <a:gd name="T8" fmla="*/ 1269 w 1347"/>
                    <a:gd name="T9" fmla="*/ 846 h 847"/>
                    <a:gd name="T10" fmla="*/ 1346 w 1347"/>
                    <a:gd name="T11" fmla="*/ 750 h 847"/>
                    <a:gd name="T12" fmla="*/ 1346 w 1347"/>
                    <a:gd name="T13" fmla="*/ 0 h 847"/>
                    <a:gd name="T14" fmla="*/ 0 w 1347"/>
                    <a:gd name="T15" fmla="*/ 0 h 847"/>
                    <a:gd name="T16" fmla="*/ 404 w 1347"/>
                    <a:gd name="T17" fmla="*/ 654 h 847"/>
                    <a:gd name="T18" fmla="*/ 404 w 1347"/>
                    <a:gd name="T19" fmla="*/ 654 h 847"/>
                    <a:gd name="T20" fmla="*/ 250 w 1347"/>
                    <a:gd name="T21" fmla="*/ 615 h 847"/>
                    <a:gd name="T22" fmla="*/ 269 w 1347"/>
                    <a:gd name="T23" fmla="*/ 519 h 847"/>
                    <a:gd name="T24" fmla="*/ 404 w 1347"/>
                    <a:gd name="T25" fmla="*/ 557 h 847"/>
                    <a:gd name="T26" fmla="*/ 500 w 1347"/>
                    <a:gd name="T27" fmla="*/ 480 h 847"/>
                    <a:gd name="T28" fmla="*/ 384 w 1347"/>
                    <a:gd name="T29" fmla="*/ 403 h 847"/>
                    <a:gd name="T30" fmla="*/ 327 w 1347"/>
                    <a:gd name="T31" fmla="*/ 403 h 847"/>
                    <a:gd name="T32" fmla="*/ 327 w 1347"/>
                    <a:gd name="T33" fmla="*/ 307 h 847"/>
                    <a:gd name="T34" fmla="*/ 384 w 1347"/>
                    <a:gd name="T35" fmla="*/ 307 h 847"/>
                    <a:gd name="T36" fmla="*/ 480 w 1347"/>
                    <a:gd name="T37" fmla="*/ 250 h 847"/>
                    <a:gd name="T38" fmla="*/ 404 w 1347"/>
                    <a:gd name="T39" fmla="*/ 193 h 847"/>
                    <a:gd name="T40" fmla="*/ 288 w 1347"/>
                    <a:gd name="T41" fmla="*/ 231 h 847"/>
                    <a:gd name="T42" fmla="*/ 269 w 1347"/>
                    <a:gd name="T43" fmla="*/ 135 h 847"/>
                    <a:gd name="T44" fmla="*/ 423 w 1347"/>
                    <a:gd name="T45" fmla="*/ 96 h 847"/>
                    <a:gd name="T46" fmla="*/ 615 w 1347"/>
                    <a:gd name="T47" fmla="*/ 231 h 847"/>
                    <a:gd name="T48" fmla="*/ 519 w 1347"/>
                    <a:gd name="T49" fmla="*/ 365 h 847"/>
                    <a:gd name="T50" fmla="*/ 519 w 1347"/>
                    <a:gd name="T51" fmla="*/ 365 h 847"/>
                    <a:gd name="T52" fmla="*/ 634 w 1347"/>
                    <a:gd name="T53" fmla="*/ 500 h 847"/>
                    <a:gd name="T54" fmla="*/ 404 w 1347"/>
                    <a:gd name="T55" fmla="*/ 654 h 847"/>
                    <a:gd name="T56" fmla="*/ 903 w 1347"/>
                    <a:gd name="T57" fmla="*/ 654 h 847"/>
                    <a:gd name="T58" fmla="*/ 903 w 1347"/>
                    <a:gd name="T59" fmla="*/ 654 h 847"/>
                    <a:gd name="T60" fmla="*/ 711 w 1347"/>
                    <a:gd name="T61" fmla="*/ 384 h 847"/>
                    <a:gd name="T62" fmla="*/ 903 w 1347"/>
                    <a:gd name="T63" fmla="*/ 96 h 847"/>
                    <a:gd name="T64" fmla="*/ 1115 w 1347"/>
                    <a:gd name="T65" fmla="*/ 365 h 847"/>
                    <a:gd name="T66" fmla="*/ 903 w 1347"/>
                    <a:gd name="T67" fmla="*/ 654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347" h="847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750"/>
                        <a:pt x="0" y="750"/>
                        <a:pt x="0" y="750"/>
                      </a:cubicBezTo>
                      <a:cubicBezTo>
                        <a:pt x="0" y="807"/>
                        <a:pt x="38" y="846"/>
                        <a:pt x="96" y="846"/>
                      </a:cubicBezTo>
                      <a:cubicBezTo>
                        <a:pt x="1269" y="846"/>
                        <a:pt x="1269" y="846"/>
                        <a:pt x="1269" y="846"/>
                      </a:cubicBezTo>
                      <a:cubicBezTo>
                        <a:pt x="1308" y="846"/>
                        <a:pt x="1346" y="807"/>
                        <a:pt x="1346" y="750"/>
                      </a:cubicBezTo>
                      <a:cubicBezTo>
                        <a:pt x="1346" y="0"/>
                        <a:pt x="1346" y="0"/>
                        <a:pt x="1346" y="0"/>
                      </a:cubicBezTo>
                      <a:lnTo>
                        <a:pt x="0" y="0"/>
                      </a:lnTo>
                      <a:close/>
                      <a:moveTo>
                        <a:pt x="404" y="654"/>
                      </a:moveTo>
                      <a:lnTo>
                        <a:pt x="404" y="654"/>
                      </a:lnTo>
                      <a:cubicBezTo>
                        <a:pt x="327" y="654"/>
                        <a:pt x="269" y="634"/>
                        <a:pt x="250" y="615"/>
                      </a:cubicBezTo>
                      <a:cubicBezTo>
                        <a:pt x="269" y="519"/>
                        <a:pt x="269" y="519"/>
                        <a:pt x="269" y="519"/>
                      </a:cubicBezTo>
                      <a:cubicBezTo>
                        <a:pt x="288" y="538"/>
                        <a:pt x="346" y="557"/>
                        <a:pt x="404" y="557"/>
                      </a:cubicBezTo>
                      <a:cubicBezTo>
                        <a:pt x="461" y="557"/>
                        <a:pt x="500" y="519"/>
                        <a:pt x="500" y="480"/>
                      </a:cubicBezTo>
                      <a:cubicBezTo>
                        <a:pt x="500" y="423"/>
                        <a:pt x="442" y="403"/>
                        <a:pt x="384" y="403"/>
                      </a:cubicBezTo>
                      <a:cubicBezTo>
                        <a:pt x="327" y="403"/>
                        <a:pt x="327" y="403"/>
                        <a:pt x="327" y="403"/>
                      </a:cubicBezTo>
                      <a:cubicBezTo>
                        <a:pt x="327" y="307"/>
                        <a:pt x="327" y="307"/>
                        <a:pt x="327" y="307"/>
                      </a:cubicBezTo>
                      <a:cubicBezTo>
                        <a:pt x="384" y="307"/>
                        <a:pt x="384" y="307"/>
                        <a:pt x="384" y="307"/>
                      </a:cubicBezTo>
                      <a:cubicBezTo>
                        <a:pt x="423" y="307"/>
                        <a:pt x="480" y="307"/>
                        <a:pt x="480" y="250"/>
                      </a:cubicBezTo>
                      <a:cubicBezTo>
                        <a:pt x="480" y="212"/>
                        <a:pt x="461" y="193"/>
                        <a:pt x="404" y="193"/>
                      </a:cubicBezTo>
                      <a:cubicBezTo>
                        <a:pt x="365" y="193"/>
                        <a:pt x="308" y="212"/>
                        <a:pt x="288" y="231"/>
                      </a:cubicBezTo>
                      <a:cubicBezTo>
                        <a:pt x="269" y="135"/>
                        <a:pt x="269" y="135"/>
                        <a:pt x="269" y="135"/>
                      </a:cubicBezTo>
                      <a:cubicBezTo>
                        <a:pt x="288" y="116"/>
                        <a:pt x="365" y="96"/>
                        <a:pt x="423" y="96"/>
                      </a:cubicBezTo>
                      <a:cubicBezTo>
                        <a:pt x="538" y="96"/>
                        <a:pt x="615" y="154"/>
                        <a:pt x="615" y="231"/>
                      </a:cubicBezTo>
                      <a:cubicBezTo>
                        <a:pt x="615" y="288"/>
                        <a:pt x="576" y="326"/>
                        <a:pt x="519" y="365"/>
                      </a:cubicBezTo>
                      <a:lnTo>
                        <a:pt x="519" y="365"/>
                      </a:lnTo>
                      <a:cubicBezTo>
                        <a:pt x="576" y="365"/>
                        <a:pt x="634" y="423"/>
                        <a:pt x="634" y="500"/>
                      </a:cubicBezTo>
                      <a:cubicBezTo>
                        <a:pt x="634" y="596"/>
                        <a:pt x="538" y="654"/>
                        <a:pt x="404" y="654"/>
                      </a:cubicBezTo>
                      <a:close/>
                      <a:moveTo>
                        <a:pt x="903" y="654"/>
                      </a:moveTo>
                      <a:lnTo>
                        <a:pt x="903" y="654"/>
                      </a:lnTo>
                      <a:cubicBezTo>
                        <a:pt x="769" y="654"/>
                        <a:pt x="711" y="538"/>
                        <a:pt x="711" y="384"/>
                      </a:cubicBezTo>
                      <a:cubicBezTo>
                        <a:pt x="711" y="212"/>
                        <a:pt x="769" y="96"/>
                        <a:pt x="903" y="96"/>
                      </a:cubicBezTo>
                      <a:cubicBezTo>
                        <a:pt x="1057" y="96"/>
                        <a:pt x="1115" y="231"/>
                        <a:pt x="1115" y="365"/>
                      </a:cubicBezTo>
                      <a:cubicBezTo>
                        <a:pt x="1115" y="538"/>
                        <a:pt x="1038" y="654"/>
                        <a:pt x="903" y="6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SimSun" charset="0"/>
                  </a:endParaRPr>
                </a:p>
              </p:txBody>
            </p:sp>
            <p:sp>
              <p:nvSpPr>
                <p:cNvPr id="64" name="Freeform 121"/>
                <p:cNvSpPr>
                  <a:spLocks noChangeArrowheads="1"/>
                </p:cNvSpPr>
                <p:nvPr/>
              </p:nvSpPr>
              <p:spPr bwMode="auto">
                <a:xfrm>
                  <a:off x="3421063" y="3521062"/>
                  <a:ext cx="55562" cy="104775"/>
                </a:xfrm>
                <a:custGeom>
                  <a:avLst/>
                  <a:gdLst>
                    <a:gd name="T0" fmla="*/ 153 w 154"/>
                    <a:gd name="T1" fmla="*/ 192 h 289"/>
                    <a:gd name="T2" fmla="*/ 153 w 154"/>
                    <a:gd name="T3" fmla="*/ 192 h 289"/>
                    <a:gd name="T4" fmla="*/ 77 w 154"/>
                    <a:gd name="T5" fmla="*/ 288 h 289"/>
                    <a:gd name="T6" fmla="*/ 77 w 154"/>
                    <a:gd name="T7" fmla="*/ 288 h 289"/>
                    <a:gd name="T8" fmla="*/ 0 w 154"/>
                    <a:gd name="T9" fmla="*/ 192 h 289"/>
                    <a:gd name="T10" fmla="*/ 0 w 154"/>
                    <a:gd name="T11" fmla="*/ 77 h 289"/>
                    <a:gd name="T12" fmla="*/ 77 w 154"/>
                    <a:gd name="T13" fmla="*/ 0 h 289"/>
                    <a:gd name="T14" fmla="*/ 77 w 154"/>
                    <a:gd name="T15" fmla="*/ 0 h 289"/>
                    <a:gd name="T16" fmla="*/ 153 w 154"/>
                    <a:gd name="T17" fmla="*/ 77 h 289"/>
                    <a:gd name="T18" fmla="*/ 153 w 154"/>
                    <a:gd name="T19" fmla="*/ 192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4" h="289">
                      <a:moveTo>
                        <a:pt x="153" y="192"/>
                      </a:moveTo>
                      <a:lnTo>
                        <a:pt x="153" y="192"/>
                      </a:lnTo>
                      <a:cubicBezTo>
                        <a:pt x="153" y="250"/>
                        <a:pt x="115" y="288"/>
                        <a:pt x="77" y="288"/>
                      </a:cubicBezTo>
                      <a:lnTo>
                        <a:pt x="77" y="288"/>
                      </a:lnTo>
                      <a:cubicBezTo>
                        <a:pt x="38" y="288"/>
                        <a:pt x="0" y="250"/>
                        <a:pt x="0" y="192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0" y="38"/>
                        <a:pt x="38" y="0"/>
                        <a:pt x="77" y="0"/>
                      </a:cubicBezTo>
                      <a:lnTo>
                        <a:pt x="77" y="0"/>
                      </a:lnTo>
                      <a:cubicBezTo>
                        <a:pt x="115" y="0"/>
                        <a:pt x="153" y="38"/>
                        <a:pt x="153" y="77"/>
                      </a:cubicBezTo>
                      <a:lnTo>
                        <a:pt x="153" y="192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SimSun" charset="0"/>
                  </a:endParaRPr>
                </a:p>
              </p:txBody>
            </p:sp>
            <p:sp>
              <p:nvSpPr>
                <p:cNvPr id="65" name="Freeform 122"/>
                <p:cNvSpPr>
                  <a:spLocks noChangeArrowheads="1"/>
                </p:cNvSpPr>
                <p:nvPr/>
              </p:nvSpPr>
              <p:spPr bwMode="auto">
                <a:xfrm>
                  <a:off x="3684588" y="3521068"/>
                  <a:ext cx="61912" cy="104775"/>
                </a:xfrm>
                <a:custGeom>
                  <a:avLst/>
                  <a:gdLst>
                    <a:gd name="T0" fmla="*/ 173 w 174"/>
                    <a:gd name="T1" fmla="*/ 192 h 289"/>
                    <a:gd name="T2" fmla="*/ 173 w 174"/>
                    <a:gd name="T3" fmla="*/ 192 h 289"/>
                    <a:gd name="T4" fmla="*/ 77 w 174"/>
                    <a:gd name="T5" fmla="*/ 288 h 289"/>
                    <a:gd name="T6" fmla="*/ 77 w 174"/>
                    <a:gd name="T7" fmla="*/ 288 h 289"/>
                    <a:gd name="T8" fmla="*/ 0 w 174"/>
                    <a:gd name="T9" fmla="*/ 192 h 289"/>
                    <a:gd name="T10" fmla="*/ 0 w 174"/>
                    <a:gd name="T11" fmla="*/ 77 h 289"/>
                    <a:gd name="T12" fmla="*/ 77 w 174"/>
                    <a:gd name="T13" fmla="*/ 0 h 289"/>
                    <a:gd name="T14" fmla="*/ 77 w 174"/>
                    <a:gd name="T15" fmla="*/ 0 h 289"/>
                    <a:gd name="T16" fmla="*/ 173 w 174"/>
                    <a:gd name="T17" fmla="*/ 77 h 289"/>
                    <a:gd name="T18" fmla="*/ 173 w 174"/>
                    <a:gd name="T19" fmla="*/ 192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4" h="289">
                      <a:moveTo>
                        <a:pt x="173" y="192"/>
                      </a:moveTo>
                      <a:lnTo>
                        <a:pt x="173" y="192"/>
                      </a:lnTo>
                      <a:cubicBezTo>
                        <a:pt x="173" y="250"/>
                        <a:pt x="135" y="288"/>
                        <a:pt x="77" y="288"/>
                      </a:cubicBezTo>
                      <a:lnTo>
                        <a:pt x="77" y="288"/>
                      </a:lnTo>
                      <a:cubicBezTo>
                        <a:pt x="39" y="288"/>
                        <a:pt x="0" y="250"/>
                        <a:pt x="0" y="192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0" y="38"/>
                        <a:pt x="39" y="0"/>
                        <a:pt x="77" y="0"/>
                      </a:cubicBezTo>
                      <a:lnTo>
                        <a:pt x="77" y="0"/>
                      </a:lnTo>
                      <a:cubicBezTo>
                        <a:pt x="135" y="0"/>
                        <a:pt x="173" y="38"/>
                        <a:pt x="173" y="77"/>
                      </a:cubicBezTo>
                      <a:lnTo>
                        <a:pt x="173" y="192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SimSun" charset="0"/>
                  </a:endParaRPr>
                </a:p>
              </p:txBody>
            </p:sp>
            <p:sp>
              <p:nvSpPr>
                <p:cNvPr id="66" name="Freeform 123"/>
                <p:cNvSpPr>
                  <a:spLocks noChangeArrowheads="1"/>
                </p:cNvSpPr>
                <p:nvPr/>
              </p:nvSpPr>
              <p:spPr bwMode="auto">
                <a:xfrm>
                  <a:off x="3338513" y="3570288"/>
                  <a:ext cx="484187" cy="96837"/>
                </a:xfrm>
                <a:custGeom>
                  <a:avLst/>
                  <a:gdLst>
                    <a:gd name="T0" fmla="*/ 1269 w 1347"/>
                    <a:gd name="T1" fmla="*/ 0 h 270"/>
                    <a:gd name="T2" fmla="*/ 1269 w 1347"/>
                    <a:gd name="T3" fmla="*/ 0 h 270"/>
                    <a:gd name="T4" fmla="*/ 1173 w 1347"/>
                    <a:gd name="T5" fmla="*/ 0 h 270"/>
                    <a:gd name="T6" fmla="*/ 1173 w 1347"/>
                    <a:gd name="T7" fmla="*/ 77 h 270"/>
                    <a:gd name="T8" fmla="*/ 1038 w 1347"/>
                    <a:gd name="T9" fmla="*/ 211 h 270"/>
                    <a:gd name="T10" fmla="*/ 903 w 1347"/>
                    <a:gd name="T11" fmla="*/ 77 h 270"/>
                    <a:gd name="T12" fmla="*/ 903 w 1347"/>
                    <a:gd name="T13" fmla="*/ 0 h 270"/>
                    <a:gd name="T14" fmla="*/ 442 w 1347"/>
                    <a:gd name="T15" fmla="*/ 0 h 270"/>
                    <a:gd name="T16" fmla="*/ 442 w 1347"/>
                    <a:gd name="T17" fmla="*/ 77 h 270"/>
                    <a:gd name="T18" fmla="*/ 308 w 1347"/>
                    <a:gd name="T19" fmla="*/ 211 h 270"/>
                    <a:gd name="T20" fmla="*/ 173 w 1347"/>
                    <a:gd name="T21" fmla="*/ 77 h 270"/>
                    <a:gd name="T22" fmla="*/ 173 w 1347"/>
                    <a:gd name="T23" fmla="*/ 0 h 270"/>
                    <a:gd name="T24" fmla="*/ 96 w 1347"/>
                    <a:gd name="T25" fmla="*/ 0 h 270"/>
                    <a:gd name="T26" fmla="*/ 0 w 1347"/>
                    <a:gd name="T27" fmla="*/ 96 h 270"/>
                    <a:gd name="T28" fmla="*/ 0 w 1347"/>
                    <a:gd name="T29" fmla="*/ 269 h 270"/>
                    <a:gd name="T30" fmla="*/ 1346 w 1347"/>
                    <a:gd name="T31" fmla="*/ 269 h 270"/>
                    <a:gd name="T32" fmla="*/ 1346 w 1347"/>
                    <a:gd name="T33" fmla="*/ 96 h 270"/>
                    <a:gd name="T34" fmla="*/ 1269 w 1347"/>
                    <a:gd name="T35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47" h="270">
                      <a:moveTo>
                        <a:pt x="1269" y="0"/>
                      </a:moveTo>
                      <a:lnTo>
                        <a:pt x="1269" y="0"/>
                      </a:lnTo>
                      <a:cubicBezTo>
                        <a:pt x="1173" y="0"/>
                        <a:pt x="1173" y="0"/>
                        <a:pt x="1173" y="0"/>
                      </a:cubicBezTo>
                      <a:cubicBezTo>
                        <a:pt x="1173" y="77"/>
                        <a:pt x="1173" y="77"/>
                        <a:pt x="1173" y="77"/>
                      </a:cubicBezTo>
                      <a:cubicBezTo>
                        <a:pt x="1173" y="153"/>
                        <a:pt x="1115" y="211"/>
                        <a:pt x="1038" y="211"/>
                      </a:cubicBezTo>
                      <a:cubicBezTo>
                        <a:pt x="980" y="211"/>
                        <a:pt x="903" y="153"/>
                        <a:pt x="903" y="77"/>
                      </a:cubicBezTo>
                      <a:cubicBezTo>
                        <a:pt x="903" y="0"/>
                        <a:pt x="903" y="0"/>
                        <a:pt x="903" y="0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cubicBezTo>
                        <a:pt x="442" y="77"/>
                        <a:pt x="442" y="77"/>
                        <a:pt x="442" y="77"/>
                      </a:cubicBezTo>
                      <a:cubicBezTo>
                        <a:pt x="442" y="153"/>
                        <a:pt x="384" y="211"/>
                        <a:pt x="308" y="211"/>
                      </a:cubicBezTo>
                      <a:cubicBezTo>
                        <a:pt x="231" y="211"/>
                        <a:pt x="173" y="153"/>
                        <a:pt x="173" y="77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38" y="0"/>
                        <a:pt x="0" y="38"/>
                        <a:pt x="0" y="96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cubicBezTo>
                        <a:pt x="1346" y="269"/>
                        <a:pt x="1346" y="269"/>
                        <a:pt x="1346" y="269"/>
                      </a:cubicBezTo>
                      <a:cubicBezTo>
                        <a:pt x="1346" y="96"/>
                        <a:pt x="1346" y="96"/>
                        <a:pt x="1346" y="96"/>
                      </a:cubicBezTo>
                      <a:cubicBezTo>
                        <a:pt x="1346" y="38"/>
                        <a:pt x="1308" y="0"/>
                        <a:pt x="126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SimSun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343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747068" y="2890317"/>
            <a:ext cx="1077366" cy="1077366"/>
            <a:chOff x="7297738" y="4386263"/>
            <a:chExt cx="422275" cy="422275"/>
          </a:xfrm>
          <a:solidFill>
            <a:srgbClr val="14A05C"/>
          </a:solidFill>
          <a:scene3d>
            <a:camera prst="orthographicFront">
              <a:rot lat="0" lon="0" rev="19020000"/>
            </a:camera>
            <a:lightRig rig="threePt" dir="t"/>
          </a:scene3d>
        </p:grpSpPr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7304088" y="4670425"/>
              <a:ext cx="131762" cy="131763"/>
            </a:xfrm>
            <a:custGeom>
              <a:avLst/>
              <a:gdLst>
                <a:gd name="T0" fmla="*/ 365 w 366"/>
                <a:gd name="T1" fmla="*/ 173 h 366"/>
                <a:gd name="T2" fmla="*/ 365 w 366"/>
                <a:gd name="T3" fmla="*/ 173 h 366"/>
                <a:gd name="T4" fmla="*/ 192 w 366"/>
                <a:gd name="T5" fmla="*/ 365 h 366"/>
                <a:gd name="T6" fmla="*/ 0 w 366"/>
                <a:gd name="T7" fmla="*/ 173 h 366"/>
                <a:gd name="T8" fmla="*/ 192 w 366"/>
                <a:gd name="T9" fmla="*/ 0 h 366"/>
                <a:gd name="T10" fmla="*/ 365 w 366"/>
                <a:gd name="T11" fmla="*/ 17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366">
                  <a:moveTo>
                    <a:pt x="365" y="173"/>
                  </a:moveTo>
                  <a:lnTo>
                    <a:pt x="365" y="173"/>
                  </a:lnTo>
                  <a:cubicBezTo>
                    <a:pt x="365" y="288"/>
                    <a:pt x="288" y="365"/>
                    <a:pt x="192" y="365"/>
                  </a:cubicBezTo>
                  <a:cubicBezTo>
                    <a:pt x="77" y="365"/>
                    <a:pt x="0" y="288"/>
                    <a:pt x="0" y="173"/>
                  </a:cubicBezTo>
                  <a:cubicBezTo>
                    <a:pt x="0" y="77"/>
                    <a:pt x="77" y="0"/>
                    <a:pt x="192" y="0"/>
                  </a:cubicBezTo>
                  <a:cubicBezTo>
                    <a:pt x="288" y="0"/>
                    <a:pt x="365" y="77"/>
                    <a:pt x="365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7297738" y="4538663"/>
              <a:ext cx="269875" cy="269875"/>
            </a:xfrm>
            <a:custGeom>
              <a:avLst/>
              <a:gdLst>
                <a:gd name="T0" fmla="*/ 96 w 750"/>
                <a:gd name="T1" fmla="*/ 154 h 750"/>
                <a:gd name="T2" fmla="*/ 96 w 750"/>
                <a:gd name="T3" fmla="*/ 154 h 750"/>
                <a:gd name="T4" fmla="*/ 595 w 750"/>
                <a:gd name="T5" fmla="*/ 653 h 750"/>
                <a:gd name="T6" fmla="*/ 749 w 750"/>
                <a:gd name="T7" fmla="*/ 653 h 750"/>
                <a:gd name="T8" fmla="*/ 96 w 750"/>
                <a:gd name="T9" fmla="*/ 0 h 750"/>
                <a:gd name="T10" fmla="*/ 96 w 750"/>
                <a:gd name="T11" fmla="*/ 154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0" h="750">
                  <a:moveTo>
                    <a:pt x="96" y="154"/>
                  </a:moveTo>
                  <a:lnTo>
                    <a:pt x="96" y="154"/>
                  </a:lnTo>
                  <a:cubicBezTo>
                    <a:pt x="364" y="154"/>
                    <a:pt x="595" y="384"/>
                    <a:pt x="595" y="653"/>
                  </a:cubicBezTo>
                  <a:cubicBezTo>
                    <a:pt x="595" y="749"/>
                    <a:pt x="749" y="749"/>
                    <a:pt x="749" y="653"/>
                  </a:cubicBezTo>
                  <a:cubicBezTo>
                    <a:pt x="730" y="308"/>
                    <a:pt x="441" y="19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7297738" y="4386263"/>
              <a:ext cx="422275" cy="422275"/>
            </a:xfrm>
            <a:custGeom>
              <a:avLst/>
              <a:gdLst>
                <a:gd name="T0" fmla="*/ 96 w 1173"/>
                <a:gd name="T1" fmla="*/ 154 h 1174"/>
                <a:gd name="T2" fmla="*/ 96 w 1173"/>
                <a:gd name="T3" fmla="*/ 154 h 1174"/>
                <a:gd name="T4" fmla="*/ 749 w 1173"/>
                <a:gd name="T5" fmla="*/ 424 h 1174"/>
                <a:gd name="T6" fmla="*/ 1019 w 1173"/>
                <a:gd name="T7" fmla="*/ 1077 h 1174"/>
                <a:gd name="T8" fmla="*/ 1172 w 1173"/>
                <a:gd name="T9" fmla="*/ 1077 h 1174"/>
                <a:gd name="T10" fmla="*/ 846 w 1173"/>
                <a:gd name="T11" fmla="*/ 327 h 1174"/>
                <a:gd name="T12" fmla="*/ 96 w 1173"/>
                <a:gd name="T13" fmla="*/ 0 h 1174"/>
                <a:gd name="T14" fmla="*/ 96 w 1173"/>
                <a:gd name="T15" fmla="*/ 15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3" h="1174">
                  <a:moveTo>
                    <a:pt x="96" y="154"/>
                  </a:moveTo>
                  <a:lnTo>
                    <a:pt x="96" y="154"/>
                  </a:lnTo>
                  <a:cubicBezTo>
                    <a:pt x="345" y="154"/>
                    <a:pt x="576" y="250"/>
                    <a:pt x="749" y="424"/>
                  </a:cubicBezTo>
                  <a:cubicBezTo>
                    <a:pt x="923" y="597"/>
                    <a:pt x="1019" y="828"/>
                    <a:pt x="1019" y="1077"/>
                  </a:cubicBezTo>
                  <a:cubicBezTo>
                    <a:pt x="1019" y="1173"/>
                    <a:pt x="1172" y="1173"/>
                    <a:pt x="1172" y="1077"/>
                  </a:cubicBezTo>
                  <a:cubicBezTo>
                    <a:pt x="1153" y="789"/>
                    <a:pt x="1057" y="520"/>
                    <a:pt x="846" y="327"/>
                  </a:cubicBezTo>
                  <a:cubicBezTo>
                    <a:pt x="653" y="116"/>
                    <a:pt x="364" y="0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64452" y="2283162"/>
            <a:ext cx="1031340" cy="1979507"/>
            <a:chOff x="7122393" y="2361295"/>
            <a:chExt cx="1031340" cy="1979507"/>
          </a:xfrm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7122393" y="2361295"/>
              <a:ext cx="1031340" cy="1979507"/>
            </a:xfrm>
            <a:custGeom>
              <a:avLst/>
              <a:gdLst>
                <a:gd name="T0" fmla="*/ 0 w 1093"/>
                <a:gd name="T1" fmla="*/ 1925 h 2099"/>
                <a:gd name="T2" fmla="*/ 0 w 1093"/>
                <a:gd name="T3" fmla="*/ 1925 h 2099"/>
                <a:gd name="T4" fmla="*/ 173 w 1093"/>
                <a:gd name="T5" fmla="*/ 2098 h 2099"/>
                <a:gd name="T6" fmla="*/ 901 w 1093"/>
                <a:gd name="T7" fmla="*/ 2098 h 2099"/>
                <a:gd name="T8" fmla="*/ 1092 w 1093"/>
                <a:gd name="T9" fmla="*/ 1925 h 2099"/>
                <a:gd name="T10" fmla="*/ 1092 w 1093"/>
                <a:gd name="T11" fmla="*/ 173 h 2099"/>
                <a:gd name="T12" fmla="*/ 901 w 1093"/>
                <a:gd name="T13" fmla="*/ 0 h 2099"/>
                <a:gd name="T14" fmla="*/ 173 w 1093"/>
                <a:gd name="T15" fmla="*/ 0 h 2099"/>
                <a:gd name="T16" fmla="*/ 0 w 1093"/>
                <a:gd name="T17" fmla="*/ 173 h 2099"/>
                <a:gd name="T18" fmla="*/ 0 w 1093"/>
                <a:gd name="T19" fmla="*/ 1040 h 2099"/>
                <a:gd name="T20" fmla="*/ 0 w 1093"/>
                <a:gd name="T21" fmla="*/ 1040 h 2099"/>
                <a:gd name="T22" fmla="*/ 0 w 1093"/>
                <a:gd name="T23" fmla="*/ 1925 h 2099"/>
                <a:gd name="T24" fmla="*/ 537 w 1093"/>
                <a:gd name="T25" fmla="*/ 1994 h 2099"/>
                <a:gd name="T26" fmla="*/ 537 w 1093"/>
                <a:gd name="T27" fmla="*/ 1994 h 2099"/>
                <a:gd name="T28" fmla="*/ 450 w 1093"/>
                <a:gd name="T29" fmla="*/ 1907 h 2099"/>
                <a:gd name="T30" fmla="*/ 537 w 1093"/>
                <a:gd name="T31" fmla="*/ 1804 h 2099"/>
                <a:gd name="T32" fmla="*/ 641 w 1093"/>
                <a:gd name="T33" fmla="*/ 1907 h 2099"/>
                <a:gd name="T34" fmla="*/ 537 w 1093"/>
                <a:gd name="T35" fmla="*/ 1994 h 2099"/>
                <a:gd name="T36" fmla="*/ 69 w 1093"/>
                <a:gd name="T37" fmla="*/ 381 h 2099"/>
                <a:gd name="T38" fmla="*/ 69 w 1093"/>
                <a:gd name="T39" fmla="*/ 381 h 2099"/>
                <a:gd name="T40" fmla="*/ 87 w 1093"/>
                <a:gd name="T41" fmla="*/ 347 h 2099"/>
                <a:gd name="T42" fmla="*/ 1005 w 1093"/>
                <a:gd name="T43" fmla="*/ 347 h 2099"/>
                <a:gd name="T44" fmla="*/ 1005 w 1093"/>
                <a:gd name="T45" fmla="*/ 1734 h 2099"/>
                <a:gd name="T46" fmla="*/ 953 w 1093"/>
                <a:gd name="T47" fmla="*/ 1734 h 2099"/>
                <a:gd name="T48" fmla="*/ 139 w 1093"/>
                <a:gd name="T49" fmla="*/ 1734 h 2099"/>
                <a:gd name="T50" fmla="*/ 69 w 1093"/>
                <a:gd name="T51" fmla="*/ 1682 h 2099"/>
                <a:gd name="T52" fmla="*/ 69 w 1093"/>
                <a:gd name="T53" fmla="*/ 381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3" h="2099">
                  <a:moveTo>
                    <a:pt x="0" y="1925"/>
                  </a:moveTo>
                  <a:lnTo>
                    <a:pt x="0" y="1925"/>
                  </a:lnTo>
                  <a:cubicBezTo>
                    <a:pt x="0" y="2046"/>
                    <a:pt x="52" y="2098"/>
                    <a:pt x="173" y="2098"/>
                  </a:cubicBezTo>
                  <a:cubicBezTo>
                    <a:pt x="416" y="2098"/>
                    <a:pt x="658" y="2098"/>
                    <a:pt x="901" y="2098"/>
                  </a:cubicBezTo>
                  <a:cubicBezTo>
                    <a:pt x="1022" y="2098"/>
                    <a:pt x="1092" y="2046"/>
                    <a:pt x="1092" y="1925"/>
                  </a:cubicBezTo>
                  <a:cubicBezTo>
                    <a:pt x="1092" y="1335"/>
                    <a:pt x="1092" y="762"/>
                    <a:pt x="1092" y="173"/>
                  </a:cubicBezTo>
                  <a:cubicBezTo>
                    <a:pt x="1092" y="51"/>
                    <a:pt x="1022" y="0"/>
                    <a:pt x="901" y="0"/>
                  </a:cubicBezTo>
                  <a:cubicBezTo>
                    <a:pt x="658" y="0"/>
                    <a:pt x="416" y="0"/>
                    <a:pt x="173" y="0"/>
                  </a:cubicBezTo>
                  <a:cubicBezTo>
                    <a:pt x="52" y="0"/>
                    <a:pt x="0" y="51"/>
                    <a:pt x="0" y="173"/>
                  </a:cubicBezTo>
                  <a:cubicBezTo>
                    <a:pt x="0" y="468"/>
                    <a:pt x="0" y="762"/>
                    <a:pt x="0" y="1040"/>
                  </a:cubicBezTo>
                  <a:lnTo>
                    <a:pt x="0" y="1040"/>
                  </a:lnTo>
                  <a:cubicBezTo>
                    <a:pt x="0" y="1335"/>
                    <a:pt x="0" y="1630"/>
                    <a:pt x="0" y="1925"/>
                  </a:cubicBezTo>
                  <a:close/>
                  <a:moveTo>
                    <a:pt x="537" y="1994"/>
                  </a:moveTo>
                  <a:lnTo>
                    <a:pt x="537" y="1994"/>
                  </a:lnTo>
                  <a:cubicBezTo>
                    <a:pt x="485" y="2012"/>
                    <a:pt x="433" y="1960"/>
                    <a:pt x="450" y="1907"/>
                  </a:cubicBezTo>
                  <a:cubicBezTo>
                    <a:pt x="450" y="1855"/>
                    <a:pt x="485" y="1804"/>
                    <a:pt x="537" y="1804"/>
                  </a:cubicBezTo>
                  <a:cubicBezTo>
                    <a:pt x="589" y="1804"/>
                    <a:pt x="641" y="1855"/>
                    <a:pt x="641" y="1907"/>
                  </a:cubicBezTo>
                  <a:cubicBezTo>
                    <a:pt x="641" y="1960"/>
                    <a:pt x="606" y="1994"/>
                    <a:pt x="537" y="1994"/>
                  </a:cubicBezTo>
                  <a:close/>
                  <a:moveTo>
                    <a:pt x="69" y="381"/>
                  </a:moveTo>
                  <a:lnTo>
                    <a:pt x="69" y="381"/>
                  </a:lnTo>
                  <a:cubicBezTo>
                    <a:pt x="69" y="381"/>
                    <a:pt x="69" y="364"/>
                    <a:pt x="87" y="347"/>
                  </a:cubicBezTo>
                  <a:cubicBezTo>
                    <a:pt x="382" y="347"/>
                    <a:pt x="693" y="347"/>
                    <a:pt x="1005" y="347"/>
                  </a:cubicBezTo>
                  <a:cubicBezTo>
                    <a:pt x="1005" y="814"/>
                    <a:pt x="1005" y="1265"/>
                    <a:pt x="1005" y="1734"/>
                  </a:cubicBezTo>
                  <a:cubicBezTo>
                    <a:pt x="988" y="1734"/>
                    <a:pt x="971" y="1734"/>
                    <a:pt x="953" y="1734"/>
                  </a:cubicBezTo>
                  <a:cubicBezTo>
                    <a:pt x="675" y="1734"/>
                    <a:pt x="416" y="1734"/>
                    <a:pt x="139" y="1734"/>
                  </a:cubicBezTo>
                  <a:cubicBezTo>
                    <a:pt x="104" y="1734"/>
                    <a:pt x="69" y="1734"/>
                    <a:pt x="69" y="1682"/>
                  </a:cubicBezTo>
                  <a:cubicBezTo>
                    <a:pt x="69" y="1248"/>
                    <a:pt x="69" y="814"/>
                    <a:pt x="69" y="38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imSun" charset="0"/>
                <a:cs typeface="SimSun" charset="0"/>
              </a:endParaRPr>
            </a:p>
          </p:txBody>
        </p:sp>
        <p:sp>
          <p:nvSpPr>
            <p:cNvPr id="24" name="Freeform 23"/>
            <p:cNvSpPr>
              <a:spLocks noChangeAspect="1" noChangeArrowheads="1"/>
            </p:cNvSpPr>
            <p:nvPr/>
          </p:nvSpPr>
          <p:spPr bwMode="auto">
            <a:xfrm>
              <a:off x="7354280" y="3121097"/>
              <a:ext cx="499589" cy="47602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10208" y="1732098"/>
            <a:ext cx="5436382" cy="3081634"/>
            <a:chOff x="530562" y="1732098"/>
            <a:chExt cx="5436382" cy="3081634"/>
          </a:xfrm>
        </p:grpSpPr>
        <p:sp>
          <p:nvSpPr>
            <p:cNvPr id="30" name="Rounded Rectangle 29"/>
            <p:cNvSpPr/>
            <p:nvPr/>
          </p:nvSpPr>
          <p:spPr>
            <a:xfrm>
              <a:off x="530562" y="1732098"/>
              <a:ext cx="5436382" cy="308163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212477" y="1786352"/>
              <a:ext cx="2072553" cy="38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WORK PERMIT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535988" y="2242087"/>
              <a:ext cx="542553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33380" y="2477426"/>
              <a:ext cx="2947888" cy="217950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69197" y="2477426"/>
              <a:ext cx="1223059" cy="1223059"/>
              <a:chOff x="893773" y="2477426"/>
              <a:chExt cx="1223059" cy="1223059"/>
            </a:xfrm>
          </p:grpSpPr>
          <p:sp>
            <p:nvSpPr>
              <p:cNvPr id="49" name="Freeform 48"/>
              <p:cNvSpPr>
                <a:spLocks noChangeAspect="1" noChangeArrowheads="1"/>
              </p:cNvSpPr>
              <p:nvPr/>
            </p:nvSpPr>
            <p:spPr bwMode="auto">
              <a:xfrm>
                <a:off x="1005945" y="2598659"/>
                <a:ext cx="998715" cy="951607"/>
              </a:xfrm>
              <a:custGeom>
                <a:avLst/>
                <a:gdLst>
                  <a:gd name="T0" fmla="*/ 2371 w 4206"/>
                  <a:gd name="T1" fmla="*/ 2935 h 4009"/>
                  <a:gd name="T2" fmla="*/ 2371 w 4206"/>
                  <a:gd name="T3" fmla="*/ 2935 h 4009"/>
                  <a:gd name="T4" fmla="*/ 2794 w 4206"/>
                  <a:gd name="T5" fmla="*/ 2568 h 4009"/>
                  <a:gd name="T6" fmla="*/ 3697 w 4206"/>
                  <a:gd name="T7" fmla="*/ 2935 h 4009"/>
                  <a:gd name="T8" fmla="*/ 4205 w 4206"/>
                  <a:gd name="T9" fmla="*/ 3415 h 4009"/>
                  <a:gd name="T10" fmla="*/ 0 w 4206"/>
                  <a:gd name="T11" fmla="*/ 3415 h 4009"/>
                  <a:gd name="T12" fmla="*/ 507 w 4206"/>
                  <a:gd name="T13" fmla="*/ 2935 h 4009"/>
                  <a:gd name="T14" fmla="*/ 1411 w 4206"/>
                  <a:gd name="T15" fmla="*/ 2568 h 4009"/>
                  <a:gd name="T16" fmla="*/ 1834 w 4206"/>
                  <a:gd name="T17" fmla="*/ 2935 h 4009"/>
                  <a:gd name="T18" fmla="*/ 2371 w 4206"/>
                  <a:gd name="T19" fmla="*/ 2935 h 4009"/>
                  <a:gd name="T20" fmla="*/ 2540 w 4206"/>
                  <a:gd name="T21" fmla="*/ 225 h 4009"/>
                  <a:gd name="T22" fmla="*/ 2540 w 4206"/>
                  <a:gd name="T23" fmla="*/ 225 h 4009"/>
                  <a:gd name="T24" fmla="*/ 2963 w 4206"/>
                  <a:gd name="T25" fmla="*/ 564 h 4009"/>
                  <a:gd name="T26" fmla="*/ 3048 w 4206"/>
                  <a:gd name="T27" fmla="*/ 1044 h 4009"/>
                  <a:gd name="T28" fmla="*/ 3133 w 4206"/>
                  <a:gd name="T29" fmla="*/ 1496 h 4009"/>
                  <a:gd name="T30" fmla="*/ 2935 w 4206"/>
                  <a:gd name="T31" fmla="*/ 1948 h 4009"/>
                  <a:gd name="T32" fmla="*/ 2399 w 4206"/>
                  <a:gd name="T33" fmla="*/ 2596 h 4009"/>
                  <a:gd name="T34" fmla="*/ 1806 w 4206"/>
                  <a:gd name="T35" fmla="*/ 2625 h 4009"/>
                  <a:gd name="T36" fmla="*/ 1270 w 4206"/>
                  <a:gd name="T37" fmla="*/ 1948 h 4009"/>
                  <a:gd name="T38" fmla="*/ 1072 w 4206"/>
                  <a:gd name="T39" fmla="*/ 1496 h 4009"/>
                  <a:gd name="T40" fmla="*/ 1129 w 4206"/>
                  <a:gd name="T41" fmla="*/ 1044 h 4009"/>
                  <a:gd name="T42" fmla="*/ 1355 w 4206"/>
                  <a:gd name="T43" fmla="*/ 338 h 4009"/>
                  <a:gd name="T44" fmla="*/ 2456 w 4206"/>
                  <a:gd name="T45" fmla="*/ 197 h 4009"/>
                  <a:gd name="T46" fmla="*/ 2540 w 4206"/>
                  <a:gd name="T47" fmla="*/ 225 h 4009"/>
                  <a:gd name="T48" fmla="*/ 1439 w 4206"/>
                  <a:gd name="T49" fmla="*/ 1101 h 4009"/>
                  <a:gd name="T50" fmla="*/ 1439 w 4206"/>
                  <a:gd name="T51" fmla="*/ 1101 h 4009"/>
                  <a:gd name="T52" fmla="*/ 1523 w 4206"/>
                  <a:gd name="T53" fmla="*/ 1044 h 4009"/>
                  <a:gd name="T54" fmla="*/ 2596 w 4206"/>
                  <a:gd name="T55" fmla="*/ 875 h 4009"/>
                  <a:gd name="T56" fmla="*/ 2681 w 4206"/>
                  <a:gd name="T57" fmla="*/ 875 h 4009"/>
                  <a:gd name="T58" fmla="*/ 2709 w 4206"/>
                  <a:gd name="T59" fmla="*/ 960 h 4009"/>
                  <a:gd name="T60" fmla="*/ 2737 w 4206"/>
                  <a:gd name="T61" fmla="*/ 1185 h 4009"/>
                  <a:gd name="T62" fmla="*/ 2737 w 4206"/>
                  <a:gd name="T63" fmla="*/ 1213 h 4009"/>
                  <a:gd name="T64" fmla="*/ 2794 w 4206"/>
                  <a:gd name="T65" fmla="*/ 1241 h 4009"/>
                  <a:gd name="T66" fmla="*/ 2822 w 4206"/>
                  <a:gd name="T67" fmla="*/ 1213 h 4009"/>
                  <a:gd name="T68" fmla="*/ 2907 w 4206"/>
                  <a:gd name="T69" fmla="*/ 1129 h 4009"/>
                  <a:gd name="T70" fmla="*/ 2991 w 4206"/>
                  <a:gd name="T71" fmla="*/ 1467 h 4009"/>
                  <a:gd name="T72" fmla="*/ 2822 w 4206"/>
                  <a:gd name="T73" fmla="*/ 1835 h 4009"/>
                  <a:gd name="T74" fmla="*/ 2794 w 4206"/>
                  <a:gd name="T75" fmla="*/ 1863 h 4009"/>
                  <a:gd name="T76" fmla="*/ 2343 w 4206"/>
                  <a:gd name="T77" fmla="*/ 2483 h 4009"/>
                  <a:gd name="T78" fmla="*/ 1862 w 4206"/>
                  <a:gd name="T79" fmla="*/ 2483 h 4009"/>
                  <a:gd name="T80" fmla="*/ 1383 w 4206"/>
                  <a:gd name="T81" fmla="*/ 1863 h 4009"/>
                  <a:gd name="T82" fmla="*/ 1355 w 4206"/>
                  <a:gd name="T83" fmla="*/ 1835 h 4009"/>
                  <a:gd name="T84" fmla="*/ 1214 w 4206"/>
                  <a:gd name="T85" fmla="*/ 1467 h 4009"/>
                  <a:gd name="T86" fmla="*/ 1270 w 4206"/>
                  <a:gd name="T87" fmla="*/ 1129 h 4009"/>
                  <a:gd name="T88" fmla="*/ 1383 w 4206"/>
                  <a:gd name="T89" fmla="*/ 1213 h 4009"/>
                  <a:gd name="T90" fmla="*/ 1439 w 4206"/>
                  <a:gd name="T91" fmla="*/ 1241 h 4009"/>
                  <a:gd name="T92" fmla="*/ 1439 w 4206"/>
                  <a:gd name="T93" fmla="*/ 1101 h 4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06" h="4009">
                    <a:moveTo>
                      <a:pt x="2371" y="2935"/>
                    </a:moveTo>
                    <a:lnTo>
                      <a:pt x="2371" y="2935"/>
                    </a:lnTo>
                    <a:cubicBezTo>
                      <a:pt x="2540" y="2879"/>
                      <a:pt x="2681" y="2738"/>
                      <a:pt x="2794" y="2568"/>
                    </a:cubicBezTo>
                    <a:cubicBezTo>
                      <a:pt x="3076" y="2766"/>
                      <a:pt x="3387" y="2766"/>
                      <a:pt x="3697" y="2935"/>
                    </a:cubicBezTo>
                    <a:cubicBezTo>
                      <a:pt x="3923" y="3048"/>
                      <a:pt x="4064" y="3218"/>
                      <a:pt x="4205" y="3415"/>
                    </a:cubicBezTo>
                    <a:cubicBezTo>
                      <a:pt x="4064" y="4008"/>
                      <a:pt x="141" y="4008"/>
                      <a:pt x="0" y="3415"/>
                    </a:cubicBezTo>
                    <a:cubicBezTo>
                      <a:pt x="113" y="3218"/>
                      <a:pt x="282" y="3048"/>
                      <a:pt x="507" y="2935"/>
                    </a:cubicBezTo>
                    <a:cubicBezTo>
                      <a:pt x="818" y="2766"/>
                      <a:pt x="1129" y="2766"/>
                      <a:pt x="1411" y="2568"/>
                    </a:cubicBezTo>
                    <a:cubicBezTo>
                      <a:pt x="1523" y="2738"/>
                      <a:pt x="1665" y="2879"/>
                      <a:pt x="1834" y="2935"/>
                    </a:cubicBezTo>
                    <a:cubicBezTo>
                      <a:pt x="1975" y="2992"/>
                      <a:pt x="2230" y="2992"/>
                      <a:pt x="2371" y="2935"/>
                    </a:cubicBezTo>
                    <a:close/>
                    <a:moveTo>
                      <a:pt x="2540" y="225"/>
                    </a:moveTo>
                    <a:lnTo>
                      <a:pt x="2540" y="225"/>
                    </a:lnTo>
                    <a:cubicBezTo>
                      <a:pt x="2765" y="225"/>
                      <a:pt x="2907" y="367"/>
                      <a:pt x="2963" y="564"/>
                    </a:cubicBezTo>
                    <a:cubicBezTo>
                      <a:pt x="3048" y="706"/>
                      <a:pt x="3076" y="903"/>
                      <a:pt x="3048" y="1044"/>
                    </a:cubicBezTo>
                    <a:cubicBezTo>
                      <a:pt x="3133" y="1157"/>
                      <a:pt x="3133" y="1383"/>
                      <a:pt x="3133" y="1496"/>
                    </a:cubicBezTo>
                    <a:cubicBezTo>
                      <a:pt x="3104" y="1637"/>
                      <a:pt x="3048" y="1863"/>
                      <a:pt x="2935" y="1948"/>
                    </a:cubicBezTo>
                    <a:cubicBezTo>
                      <a:pt x="2850" y="2202"/>
                      <a:pt x="2652" y="2455"/>
                      <a:pt x="2399" y="2596"/>
                    </a:cubicBezTo>
                    <a:cubicBezTo>
                      <a:pt x="2201" y="2709"/>
                      <a:pt x="2004" y="2738"/>
                      <a:pt x="1806" y="2625"/>
                    </a:cubicBezTo>
                    <a:cubicBezTo>
                      <a:pt x="1552" y="2483"/>
                      <a:pt x="1327" y="2230"/>
                      <a:pt x="1270" y="1948"/>
                    </a:cubicBezTo>
                    <a:cubicBezTo>
                      <a:pt x="1129" y="1863"/>
                      <a:pt x="1072" y="1637"/>
                      <a:pt x="1072" y="1496"/>
                    </a:cubicBezTo>
                    <a:cubicBezTo>
                      <a:pt x="1044" y="1383"/>
                      <a:pt x="1044" y="1157"/>
                      <a:pt x="1129" y="1044"/>
                    </a:cubicBezTo>
                    <a:cubicBezTo>
                      <a:pt x="1129" y="819"/>
                      <a:pt x="1157" y="508"/>
                      <a:pt x="1355" y="338"/>
                    </a:cubicBezTo>
                    <a:cubicBezTo>
                      <a:pt x="1636" y="56"/>
                      <a:pt x="2230" y="0"/>
                      <a:pt x="2456" y="197"/>
                    </a:cubicBezTo>
                    <a:cubicBezTo>
                      <a:pt x="2484" y="225"/>
                      <a:pt x="2484" y="225"/>
                      <a:pt x="2540" y="225"/>
                    </a:cubicBezTo>
                    <a:close/>
                    <a:moveTo>
                      <a:pt x="1439" y="1101"/>
                    </a:moveTo>
                    <a:lnTo>
                      <a:pt x="1439" y="1101"/>
                    </a:lnTo>
                    <a:cubicBezTo>
                      <a:pt x="1439" y="1016"/>
                      <a:pt x="1467" y="1016"/>
                      <a:pt x="1523" y="1044"/>
                    </a:cubicBezTo>
                    <a:cubicBezTo>
                      <a:pt x="1693" y="1101"/>
                      <a:pt x="2427" y="960"/>
                      <a:pt x="2596" y="875"/>
                    </a:cubicBezTo>
                    <a:cubicBezTo>
                      <a:pt x="2624" y="875"/>
                      <a:pt x="2652" y="847"/>
                      <a:pt x="2681" y="875"/>
                    </a:cubicBezTo>
                    <a:cubicBezTo>
                      <a:pt x="2709" y="903"/>
                      <a:pt x="2709" y="932"/>
                      <a:pt x="2709" y="960"/>
                    </a:cubicBezTo>
                    <a:cubicBezTo>
                      <a:pt x="2737" y="1016"/>
                      <a:pt x="2737" y="1101"/>
                      <a:pt x="2737" y="1185"/>
                    </a:cubicBezTo>
                    <a:lnTo>
                      <a:pt x="2737" y="1213"/>
                    </a:lnTo>
                    <a:cubicBezTo>
                      <a:pt x="2765" y="1269"/>
                      <a:pt x="2765" y="1269"/>
                      <a:pt x="2794" y="1241"/>
                    </a:cubicBezTo>
                    <a:lnTo>
                      <a:pt x="2822" y="1213"/>
                    </a:lnTo>
                    <a:cubicBezTo>
                      <a:pt x="2850" y="1157"/>
                      <a:pt x="2878" y="1129"/>
                      <a:pt x="2907" y="1129"/>
                    </a:cubicBezTo>
                    <a:cubicBezTo>
                      <a:pt x="2963" y="1129"/>
                      <a:pt x="2991" y="1269"/>
                      <a:pt x="2991" y="1467"/>
                    </a:cubicBezTo>
                    <a:cubicBezTo>
                      <a:pt x="2963" y="1665"/>
                      <a:pt x="2878" y="1835"/>
                      <a:pt x="2822" y="1835"/>
                    </a:cubicBezTo>
                    <a:cubicBezTo>
                      <a:pt x="2822" y="1835"/>
                      <a:pt x="2794" y="1835"/>
                      <a:pt x="2794" y="1863"/>
                    </a:cubicBezTo>
                    <a:cubicBezTo>
                      <a:pt x="2737" y="2117"/>
                      <a:pt x="2568" y="2342"/>
                      <a:pt x="2343" y="2483"/>
                    </a:cubicBezTo>
                    <a:cubicBezTo>
                      <a:pt x="2173" y="2568"/>
                      <a:pt x="2060" y="2596"/>
                      <a:pt x="1862" y="2483"/>
                    </a:cubicBezTo>
                    <a:cubicBezTo>
                      <a:pt x="1636" y="2370"/>
                      <a:pt x="1439" y="2117"/>
                      <a:pt x="1383" y="1863"/>
                    </a:cubicBezTo>
                    <a:cubicBezTo>
                      <a:pt x="1383" y="1835"/>
                      <a:pt x="1383" y="1835"/>
                      <a:pt x="1355" y="1835"/>
                    </a:cubicBezTo>
                    <a:cubicBezTo>
                      <a:pt x="1298" y="1835"/>
                      <a:pt x="1214" y="1665"/>
                      <a:pt x="1214" y="1467"/>
                    </a:cubicBezTo>
                    <a:cubicBezTo>
                      <a:pt x="1185" y="1269"/>
                      <a:pt x="1214" y="1129"/>
                      <a:pt x="1270" y="1129"/>
                    </a:cubicBezTo>
                    <a:cubicBezTo>
                      <a:pt x="1327" y="1129"/>
                      <a:pt x="1355" y="1157"/>
                      <a:pt x="1383" y="1213"/>
                    </a:cubicBezTo>
                    <a:cubicBezTo>
                      <a:pt x="1383" y="1241"/>
                      <a:pt x="1411" y="1269"/>
                      <a:pt x="1439" y="1241"/>
                    </a:cubicBezTo>
                    <a:cubicBezTo>
                      <a:pt x="1439" y="1241"/>
                      <a:pt x="1439" y="1129"/>
                      <a:pt x="1439" y="11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93773" y="2477426"/>
                <a:ext cx="1223059" cy="1223059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 bwMode="auto">
            <a:xfrm>
              <a:off x="2496100" y="2524467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Name:</a:t>
              </a: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2496100" y="2979184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Company: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2496100" y="3433901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Job Title: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3499636" y="2524467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Mashraf</a:t>
              </a: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Mortaza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3499636" y="2979184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Building Corporation</a:t>
              </a: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3499636" y="3433901"/>
              <a:ext cx="191299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Construction Worker</a:t>
              </a:r>
            </a:p>
          </p:txBody>
        </p:sp>
        <p:sp>
          <p:nvSpPr>
            <p:cNvPr id="41" name="Freeform 40"/>
            <p:cNvSpPr>
              <a:spLocks noChangeAspect="1" noChangeArrowheads="1"/>
            </p:cNvSpPr>
            <p:nvPr/>
          </p:nvSpPr>
          <p:spPr bwMode="auto">
            <a:xfrm>
              <a:off x="1451916" y="4001079"/>
              <a:ext cx="457620" cy="43603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335768" y="3888617"/>
              <a:ext cx="689916" cy="689916"/>
            </a:xfrm>
            <a:prstGeom prst="ellipse">
              <a:avLst/>
            </a:prstGeom>
            <a:noFill/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430439" y="4139496"/>
              <a:ext cx="2947888" cy="156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>
              <a:off x="2496100" y="4233576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Credit: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575095" y="4139496"/>
              <a:ext cx="0" cy="5017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747579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12068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876557" y="4233575"/>
              <a:ext cx="329286" cy="3292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3637819" y="3308461"/>
            <a:ext cx="1960031" cy="595836"/>
          </a:xfrm>
          <a:prstGeom prst="ellipse">
            <a:avLst/>
          </a:prstGeom>
          <a:noFill/>
          <a:ln w="38100" cmpd="sng">
            <a:solidFill>
              <a:srgbClr val="14A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642412" y="282079"/>
            <a:ext cx="9074150" cy="81551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accent1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1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6pPr>
            <a:lvl7pPr marL="91423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7pPr>
            <a:lvl8pPr marL="137135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8pPr>
            <a:lvl9pPr marL="182847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dirty="0" smtClean="0">
                <a:solidFill>
                  <a:schemeClr val="tx2"/>
                </a:solidFill>
              </a:rPr>
              <a:t>1. Card Updates 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2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747068" y="2890317"/>
            <a:ext cx="1077366" cy="1077366"/>
            <a:chOff x="7297738" y="4386263"/>
            <a:chExt cx="422275" cy="422275"/>
          </a:xfrm>
          <a:solidFill>
            <a:srgbClr val="14A05C"/>
          </a:solidFill>
          <a:scene3d>
            <a:camera prst="orthographicFront">
              <a:rot lat="0" lon="0" rev="19020000"/>
            </a:camera>
            <a:lightRig rig="threePt" dir="t"/>
          </a:scene3d>
        </p:grpSpPr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7304088" y="4670425"/>
              <a:ext cx="131762" cy="131763"/>
            </a:xfrm>
            <a:custGeom>
              <a:avLst/>
              <a:gdLst>
                <a:gd name="T0" fmla="*/ 365 w 366"/>
                <a:gd name="T1" fmla="*/ 173 h 366"/>
                <a:gd name="T2" fmla="*/ 365 w 366"/>
                <a:gd name="T3" fmla="*/ 173 h 366"/>
                <a:gd name="T4" fmla="*/ 192 w 366"/>
                <a:gd name="T5" fmla="*/ 365 h 366"/>
                <a:gd name="T6" fmla="*/ 0 w 366"/>
                <a:gd name="T7" fmla="*/ 173 h 366"/>
                <a:gd name="T8" fmla="*/ 192 w 366"/>
                <a:gd name="T9" fmla="*/ 0 h 366"/>
                <a:gd name="T10" fmla="*/ 365 w 366"/>
                <a:gd name="T11" fmla="*/ 17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366">
                  <a:moveTo>
                    <a:pt x="365" y="173"/>
                  </a:moveTo>
                  <a:lnTo>
                    <a:pt x="365" y="173"/>
                  </a:lnTo>
                  <a:cubicBezTo>
                    <a:pt x="365" y="288"/>
                    <a:pt x="288" y="365"/>
                    <a:pt x="192" y="365"/>
                  </a:cubicBezTo>
                  <a:cubicBezTo>
                    <a:pt x="77" y="365"/>
                    <a:pt x="0" y="288"/>
                    <a:pt x="0" y="173"/>
                  </a:cubicBezTo>
                  <a:cubicBezTo>
                    <a:pt x="0" y="77"/>
                    <a:pt x="77" y="0"/>
                    <a:pt x="192" y="0"/>
                  </a:cubicBezTo>
                  <a:cubicBezTo>
                    <a:pt x="288" y="0"/>
                    <a:pt x="365" y="77"/>
                    <a:pt x="365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7297738" y="4538663"/>
              <a:ext cx="269875" cy="269875"/>
            </a:xfrm>
            <a:custGeom>
              <a:avLst/>
              <a:gdLst>
                <a:gd name="T0" fmla="*/ 96 w 750"/>
                <a:gd name="T1" fmla="*/ 154 h 750"/>
                <a:gd name="T2" fmla="*/ 96 w 750"/>
                <a:gd name="T3" fmla="*/ 154 h 750"/>
                <a:gd name="T4" fmla="*/ 595 w 750"/>
                <a:gd name="T5" fmla="*/ 653 h 750"/>
                <a:gd name="T6" fmla="*/ 749 w 750"/>
                <a:gd name="T7" fmla="*/ 653 h 750"/>
                <a:gd name="T8" fmla="*/ 96 w 750"/>
                <a:gd name="T9" fmla="*/ 0 h 750"/>
                <a:gd name="T10" fmla="*/ 96 w 750"/>
                <a:gd name="T11" fmla="*/ 154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0" h="750">
                  <a:moveTo>
                    <a:pt x="96" y="154"/>
                  </a:moveTo>
                  <a:lnTo>
                    <a:pt x="96" y="154"/>
                  </a:lnTo>
                  <a:cubicBezTo>
                    <a:pt x="364" y="154"/>
                    <a:pt x="595" y="384"/>
                    <a:pt x="595" y="653"/>
                  </a:cubicBezTo>
                  <a:cubicBezTo>
                    <a:pt x="595" y="749"/>
                    <a:pt x="749" y="749"/>
                    <a:pt x="749" y="653"/>
                  </a:cubicBezTo>
                  <a:cubicBezTo>
                    <a:pt x="730" y="308"/>
                    <a:pt x="441" y="19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7297738" y="4386263"/>
              <a:ext cx="422275" cy="422275"/>
            </a:xfrm>
            <a:custGeom>
              <a:avLst/>
              <a:gdLst>
                <a:gd name="T0" fmla="*/ 96 w 1173"/>
                <a:gd name="T1" fmla="*/ 154 h 1174"/>
                <a:gd name="T2" fmla="*/ 96 w 1173"/>
                <a:gd name="T3" fmla="*/ 154 h 1174"/>
                <a:gd name="T4" fmla="*/ 749 w 1173"/>
                <a:gd name="T5" fmla="*/ 424 h 1174"/>
                <a:gd name="T6" fmla="*/ 1019 w 1173"/>
                <a:gd name="T7" fmla="*/ 1077 h 1174"/>
                <a:gd name="T8" fmla="*/ 1172 w 1173"/>
                <a:gd name="T9" fmla="*/ 1077 h 1174"/>
                <a:gd name="T10" fmla="*/ 846 w 1173"/>
                <a:gd name="T11" fmla="*/ 327 h 1174"/>
                <a:gd name="T12" fmla="*/ 96 w 1173"/>
                <a:gd name="T13" fmla="*/ 0 h 1174"/>
                <a:gd name="T14" fmla="*/ 96 w 1173"/>
                <a:gd name="T15" fmla="*/ 15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3" h="1174">
                  <a:moveTo>
                    <a:pt x="96" y="154"/>
                  </a:moveTo>
                  <a:lnTo>
                    <a:pt x="96" y="154"/>
                  </a:lnTo>
                  <a:cubicBezTo>
                    <a:pt x="345" y="154"/>
                    <a:pt x="576" y="250"/>
                    <a:pt x="749" y="424"/>
                  </a:cubicBezTo>
                  <a:cubicBezTo>
                    <a:pt x="923" y="597"/>
                    <a:pt x="1019" y="828"/>
                    <a:pt x="1019" y="1077"/>
                  </a:cubicBezTo>
                  <a:cubicBezTo>
                    <a:pt x="1019" y="1173"/>
                    <a:pt x="1172" y="1173"/>
                    <a:pt x="1172" y="1077"/>
                  </a:cubicBezTo>
                  <a:cubicBezTo>
                    <a:pt x="1153" y="789"/>
                    <a:pt x="1057" y="520"/>
                    <a:pt x="846" y="327"/>
                  </a:cubicBezTo>
                  <a:cubicBezTo>
                    <a:pt x="653" y="116"/>
                    <a:pt x="364" y="0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64452" y="2283162"/>
            <a:ext cx="1031340" cy="1979507"/>
            <a:chOff x="7122393" y="2361295"/>
            <a:chExt cx="1031340" cy="1979507"/>
          </a:xfrm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7122393" y="2361295"/>
              <a:ext cx="1031340" cy="1979507"/>
            </a:xfrm>
            <a:custGeom>
              <a:avLst/>
              <a:gdLst>
                <a:gd name="T0" fmla="*/ 0 w 1093"/>
                <a:gd name="T1" fmla="*/ 1925 h 2099"/>
                <a:gd name="T2" fmla="*/ 0 w 1093"/>
                <a:gd name="T3" fmla="*/ 1925 h 2099"/>
                <a:gd name="T4" fmla="*/ 173 w 1093"/>
                <a:gd name="T5" fmla="*/ 2098 h 2099"/>
                <a:gd name="T6" fmla="*/ 901 w 1093"/>
                <a:gd name="T7" fmla="*/ 2098 h 2099"/>
                <a:gd name="T8" fmla="*/ 1092 w 1093"/>
                <a:gd name="T9" fmla="*/ 1925 h 2099"/>
                <a:gd name="T10" fmla="*/ 1092 w 1093"/>
                <a:gd name="T11" fmla="*/ 173 h 2099"/>
                <a:gd name="T12" fmla="*/ 901 w 1093"/>
                <a:gd name="T13" fmla="*/ 0 h 2099"/>
                <a:gd name="T14" fmla="*/ 173 w 1093"/>
                <a:gd name="T15" fmla="*/ 0 h 2099"/>
                <a:gd name="T16" fmla="*/ 0 w 1093"/>
                <a:gd name="T17" fmla="*/ 173 h 2099"/>
                <a:gd name="T18" fmla="*/ 0 w 1093"/>
                <a:gd name="T19" fmla="*/ 1040 h 2099"/>
                <a:gd name="T20" fmla="*/ 0 w 1093"/>
                <a:gd name="T21" fmla="*/ 1040 h 2099"/>
                <a:gd name="T22" fmla="*/ 0 w 1093"/>
                <a:gd name="T23" fmla="*/ 1925 h 2099"/>
                <a:gd name="T24" fmla="*/ 537 w 1093"/>
                <a:gd name="T25" fmla="*/ 1994 h 2099"/>
                <a:gd name="T26" fmla="*/ 537 w 1093"/>
                <a:gd name="T27" fmla="*/ 1994 h 2099"/>
                <a:gd name="T28" fmla="*/ 450 w 1093"/>
                <a:gd name="T29" fmla="*/ 1907 h 2099"/>
                <a:gd name="T30" fmla="*/ 537 w 1093"/>
                <a:gd name="T31" fmla="*/ 1804 h 2099"/>
                <a:gd name="T32" fmla="*/ 641 w 1093"/>
                <a:gd name="T33" fmla="*/ 1907 h 2099"/>
                <a:gd name="T34" fmla="*/ 537 w 1093"/>
                <a:gd name="T35" fmla="*/ 1994 h 2099"/>
                <a:gd name="T36" fmla="*/ 69 w 1093"/>
                <a:gd name="T37" fmla="*/ 381 h 2099"/>
                <a:gd name="T38" fmla="*/ 69 w 1093"/>
                <a:gd name="T39" fmla="*/ 381 h 2099"/>
                <a:gd name="T40" fmla="*/ 87 w 1093"/>
                <a:gd name="T41" fmla="*/ 347 h 2099"/>
                <a:gd name="T42" fmla="*/ 1005 w 1093"/>
                <a:gd name="T43" fmla="*/ 347 h 2099"/>
                <a:gd name="T44" fmla="*/ 1005 w 1093"/>
                <a:gd name="T45" fmla="*/ 1734 h 2099"/>
                <a:gd name="T46" fmla="*/ 953 w 1093"/>
                <a:gd name="T47" fmla="*/ 1734 h 2099"/>
                <a:gd name="T48" fmla="*/ 139 w 1093"/>
                <a:gd name="T49" fmla="*/ 1734 h 2099"/>
                <a:gd name="T50" fmla="*/ 69 w 1093"/>
                <a:gd name="T51" fmla="*/ 1682 h 2099"/>
                <a:gd name="T52" fmla="*/ 69 w 1093"/>
                <a:gd name="T53" fmla="*/ 381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3" h="2099">
                  <a:moveTo>
                    <a:pt x="0" y="1925"/>
                  </a:moveTo>
                  <a:lnTo>
                    <a:pt x="0" y="1925"/>
                  </a:lnTo>
                  <a:cubicBezTo>
                    <a:pt x="0" y="2046"/>
                    <a:pt x="52" y="2098"/>
                    <a:pt x="173" y="2098"/>
                  </a:cubicBezTo>
                  <a:cubicBezTo>
                    <a:pt x="416" y="2098"/>
                    <a:pt x="658" y="2098"/>
                    <a:pt x="901" y="2098"/>
                  </a:cubicBezTo>
                  <a:cubicBezTo>
                    <a:pt x="1022" y="2098"/>
                    <a:pt x="1092" y="2046"/>
                    <a:pt x="1092" y="1925"/>
                  </a:cubicBezTo>
                  <a:cubicBezTo>
                    <a:pt x="1092" y="1335"/>
                    <a:pt x="1092" y="762"/>
                    <a:pt x="1092" y="173"/>
                  </a:cubicBezTo>
                  <a:cubicBezTo>
                    <a:pt x="1092" y="51"/>
                    <a:pt x="1022" y="0"/>
                    <a:pt x="901" y="0"/>
                  </a:cubicBezTo>
                  <a:cubicBezTo>
                    <a:pt x="658" y="0"/>
                    <a:pt x="416" y="0"/>
                    <a:pt x="173" y="0"/>
                  </a:cubicBezTo>
                  <a:cubicBezTo>
                    <a:pt x="52" y="0"/>
                    <a:pt x="0" y="51"/>
                    <a:pt x="0" y="173"/>
                  </a:cubicBezTo>
                  <a:cubicBezTo>
                    <a:pt x="0" y="468"/>
                    <a:pt x="0" y="762"/>
                    <a:pt x="0" y="1040"/>
                  </a:cubicBezTo>
                  <a:lnTo>
                    <a:pt x="0" y="1040"/>
                  </a:lnTo>
                  <a:cubicBezTo>
                    <a:pt x="0" y="1335"/>
                    <a:pt x="0" y="1630"/>
                    <a:pt x="0" y="1925"/>
                  </a:cubicBezTo>
                  <a:close/>
                  <a:moveTo>
                    <a:pt x="537" y="1994"/>
                  </a:moveTo>
                  <a:lnTo>
                    <a:pt x="537" y="1994"/>
                  </a:lnTo>
                  <a:cubicBezTo>
                    <a:pt x="485" y="2012"/>
                    <a:pt x="433" y="1960"/>
                    <a:pt x="450" y="1907"/>
                  </a:cubicBezTo>
                  <a:cubicBezTo>
                    <a:pt x="450" y="1855"/>
                    <a:pt x="485" y="1804"/>
                    <a:pt x="537" y="1804"/>
                  </a:cubicBezTo>
                  <a:cubicBezTo>
                    <a:pt x="589" y="1804"/>
                    <a:pt x="641" y="1855"/>
                    <a:pt x="641" y="1907"/>
                  </a:cubicBezTo>
                  <a:cubicBezTo>
                    <a:pt x="641" y="1960"/>
                    <a:pt x="606" y="1994"/>
                    <a:pt x="537" y="1994"/>
                  </a:cubicBezTo>
                  <a:close/>
                  <a:moveTo>
                    <a:pt x="69" y="381"/>
                  </a:moveTo>
                  <a:lnTo>
                    <a:pt x="69" y="381"/>
                  </a:lnTo>
                  <a:cubicBezTo>
                    <a:pt x="69" y="381"/>
                    <a:pt x="69" y="364"/>
                    <a:pt x="87" y="347"/>
                  </a:cubicBezTo>
                  <a:cubicBezTo>
                    <a:pt x="382" y="347"/>
                    <a:pt x="693" y="347"/>
                    <a:pt x="1005" y="347"/>
                  </a:cubicBezTo>
                  <a:cubicBezTo>
                    <a:pt x="1005" y="814"/>
                    <a:pt x="1005" y="1265"/>
                    <a:pt x="1005" y="1734"/>
                  </a:cubicBezTo>
                  <a:cubicBezTo>
                    <a:pt x="988" y="1734"/>
                    <a:pt x="971" y="1734"/>
                    <a:pt x="953" y="1734"/>
                  </a:cubicBezTo>
                  <a:cubicBezTo>
                    <a:pt x="675" y="1734"/>
                    <a:pt x="416" y="1734"/>
                    <a:pt x="139" y="1734"/>
                  </a:cubicBezTo>
                  <a:cubicBezTo>
                    <a:pt x="104" y="1734"/>
                    <a:pt x="69" y="1734"/>
                    <a:pt x="69" y="1682"/>
                  </a:cubicBezTo>
                  <a:cubicBezTo>
                    <a:pt x="69" y="1248"/>
                    <a:pt x="69" y="814"/>
                    <a:pt x="69" y="38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imSun" charset="0"/>
                <a:cs typeface="SimSun" charset="0"/>
              </a:endParaRPr>
            </a:p>
          </p:txBody>
        </p:sp>
        <p:sp>
          <p:nvSpPr>
            <p:cNvPr id="24" name="Freeform 23"/>
            <p:cNvSpPr>
              <a:spLocks noChangeAspect="1" noChangeArrowheads="1"/>
            </p:cNvSpPr>
            <p:nvPr/>
          </p:nvSpPr>
          <p:spPr bwMode="auto">
            <a:xfrm>
              <a:off x="7354280" y="3121097"/>
              <a:ext cx="499589" cy="47602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10208" y="1732098"/>
            <a:ext cx="5436382" cy="3081634"/>
            <a:chOff x="530562" y="1732098"/>
            <a:chExt cx="5436382" cy="3081634"/>
          </a:xfrm>
        </p:grpSpPr>
        <p:sp>
          <p:nvSpPr>
            <p:cNvPr id="30" name="Rounded Rectangle 29"/>
            <p:cNvSpPr/>
            <p:nvPr/>
          </p:nvSpPr>
          <p:spPr>
            <a:xfrm>
              <a:off x="530562" y="1732098"/>
              <a:ext cx="5436382" cy="308163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212477" y="1786352"/>
              <a:ext cx="2072553" cy="38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WORK PERMIT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535988" y="2242087"/>
              <a:ext cx="542553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33380" y="2477426"/>
              <a:ext cx="2947888" cy="217950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69197" y="2477426"/>
              <a:ext cx="1223059" cy="1223059"/>
              <a:chOff x="893773" y="2477426"/>
              <a:chExt cx="1223059" cy="1223059"/>
            </a:xfrm>
          </p:grpSpPr>
          <p:sp>
            <p:nvSpPr>
              <p:cNvPr id="49" name="Freeform 48"/>
              <p:cNvSpPr>
                <a:spLocks noChangeAspect="1" noChangeArrowheads="1"/>
              </p:cNvSpPr>
              <p:nvPr/>
            </p:nvSpPr>
            <p:spPr bwMode="auto">
              <a:xfrm>
                <a:off x="1005945" y="2598659"/>
                <a:ext cx="998715" cy="951607"/>
              </a:xfrm>
              <a:custGeom>
                <a:avLst/>
                <a:gdLst>
                  <a:gd name="T0" fmla="*/ 2371 w 4206"/>
                  <a:gd name="T1" fmla="*/ 2935 h 4009"/>
                  <a:gd name="T2" fmla="*/ 2371 w 4206"/>
                  <a:gd name="T3" fmla="*/ 2935 h 4009"/>
                  <a:gd name="T4" fmla="*/ 2794 w 4206"/>
                  <a:gd name="T5" fmla="*/ 2568 h 4009"/>
                  <a:gd name="T6" fmla="*/ 3697 w 4206"/>
                  <a:gd name="T7" fmla="*/ 2935 h 4009"/>
                  <a:gd name="T8" fmla="*/ 4205 w 4206"/>
                  <a:gd name="T9" fmla="*/ 3415 h 4009"/>
                  <a:gd name="T10" fmla="*/ 0 w 4206"/>
                  <a:gd name="T11" fmla="*/ 3415 h 4009"/>
                  <a:gd name="T12" fmla="*/ 507 w 4206"/>
                  <a:gd name="T13" fmla="*/ 2935 h 4009"/>
                  <a:gd name="T14" fmla="*/ 1411 w 4206"/>
                  <a:gd name="T15" fmla="*/ 2568 h 4009"/>
                  <a:gd name="T16" fmla="*/ 1834 w 4206"/>
                  <a:gd name="T17" fmla="*/ 2935 h 4009"/>
                  <a:gd name="T18" fmla="*/ 2371 w 4206"/>
                  <a:gd name="T19" fmla="*/ 2935 h 4009"/>
                  <a:gd name="T20" fmla="*/ 2540 w 4206"/>
                  <a:gd name="T21" fmla="*/ 225 h 4009"/>
                  <a:gd name="T22" fmla="*/ 2540 w 4206"/>
                  <a:gd name="T23" fmla="*/ 225 h 4009"/>
                  <a:gd name="T24" fmla="*/ 2963 w 4206"/>
                  <a:gd name="T25" fmla="*/ 564 h 4009"/>
                  <a:gd name="T26" fmla="*/ 3048 w 4206"/>
                  <a:gd name="T27" fmla="*/ 1044 h 4009"/>
                  <a:gd name="T28" fmla="*/ 3133 w 4206"/>
                  <a:gd name="T29" fmla="*/ 1496 h 4009"/>
                  <a:gd name="T30" fmla="*/ 2935 w 4206"/>
                  <a:gd name="T31" fmla="*/ 1948 h 4009"/>
                  <a:gd name="T32" fmla="*/ 2399 w 4206"/>
                  <a:gd name="T33" fmla="*/ 2596 h 4009"/>
                  <a:gd name="T34" fmla="*/ 1806 w 4206"/>
                  <a:gd name="T35" fmla="*/ 2625 h 4009"/>
                  <a:gd name="T36" fmla="*/ 1270 w 4206"/>
                  <a:gd name="T37" fmla="*/ 1948 h 4009"/>
                  <a:gd name="T38" fmla="*/ 1072 w 4206"/>
                  <a:gd name="T39" fmla="*/ 1496 h 4009"/>
                  <a:gd name="T40" fmla="*/ 1129 w 4206"/>
                  <a:gd name="T41" fmla="*/ 1044 h 4009"/>
                  <a:gd name="T42" fmla="*/ 1355 w 4206"/>
                  <a:gd name="T43" fmla="*/ 338 h 4009"/>
                  <a:gd name="T44" fmla="*/ 2456 w 4206"/>
                  <a:gd name="T45" fmla="*/ 197 h 4009"/>
                  <a:gd name="T46" fmla="*/ 2540 w 4206"/>
                  <a:gd name="T47" fmla="*/ 225 h 4009"/>
                  <a:gd name="T48" fmla="*/ 1439 w 4206"/>
                  <a:gd name="T49" fmla="*/ 1101 h 4009"/>
                  <a:gd name="T50" fmla="*/ 1439 w 4206"/>
                  <a:gd name="T51" fmla="*/ 1101 h 4009"/>
                  <a:gd name="T52" fmla="*/ 1523 w 4206"/>
                  <a:gd name="T53" fmla="*/ 1044 h 4009"/>
                  <a:gd name="T54" fmla="*/ 2596 w 4206"/>
                  <a:gd name="T55" fmla="*/ 875 h 4009"/>
                  <a:gd name="T56" fmla="*/ 2681 w 4206"/>
                  <a:gd name="T57" fmla="*/ 875 h 4009"/>
                  <a:gd name="T58" fmla="*/ 2709 w 4206"/>
                  <a:gd name="T59" fmla="*/ 960 h 4009"/>
                  <a:gd name="T60" fmla="*/ 2737 w 4206"/>
                  <a:gd name="T61" fmla="*/ 1185 h 4009"/>
                  <a:gd name="T62" fmla="*/ 2737 w 4206"/>
                  <a:gd name="T63" fmla="*/ 1213 h 4009"/>
                  <a:gd name="T64" fmla="*/ 2794 w 4206"/>
                  <a:gd name="T65" fmla="*/ 1241 h 4009"/>
                  <a:gd name="T66" fmla="*/ 2822 w 4206"/>
                  <a:gd name="T67" fmla="*/ 1213 h 4009"/>
                  <a:gd name="T68" fmla="*/ 2907 w 4206"/>
                  <a:gd name="T69" fmla="*/ 1129 h 4009"/>
                  <a:gd name="T70" fmla="*/ 2991 w 4206"/>
                  <a:gd name="T71" fmla="*/ 1467 h 4009"/>
                  <a:gd name="T72" fmla="*/ 2822 w 4206"/>
                  <a:gd name="T73" fmla="*/ 1835 h 4009"/>
                  <a:gd name="T74" fmla="*/ 2794 w 4206"/>
                  <a:gd name="T75" fmla="*/ 1863 h 4009"/>
                  <a:gd name="T76" fmla="*/ 2343 w 4206"/>
                  <a:gd name="T77" fmla="*/ 2483 h 4009"/>
                  <a:gd name="T78" fmla="*/ 1862 w 4206"/>
                  <a:gd name="T79" fmla="*/ 2483 h 4009"/>
                  <a:gd name="T80" fmla="*/ 1383 w 4206"/>
                  <a:gd name="T81" fmla="*/ 1863 h 4009"/>
                  <a:gd name="T82" fmla="*/ 1355 w 4206"/>
                  <a:gd name="T83" fmla="*/ 1835 h 4009"/>
                  <a:gd name="T84" fmla="*/ 1214 w 4206"/>
                  <a:gd name="T85" fmla="*/ 1467 h 4009"/>
                  <a:gd name="T86" fmla="*/ 1270 w 4206"/>
                  <a:gd name="T87" fmla="*/ 1129 h 4009"/>
                  <a:gd name="T88" fmla="*/ 1383 w 4206"/>
                  <a:gd name="T89" fmla="*/ 1213 h 4009"/>
                  <a:gd name="T90" fmla="*/ 1439 w 4206"/>
                  <a:gd name="T91" fmla="*/ 1241 h 4009"/>
                  <a:gd name="T92" fmla="*/ 1439 w 4206"/>
                  <a:gd name="T93" fmla="*/ 1101 h 4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06" h="4009">
                    <a:moveTo>
                      <a:pt x="2371" y="2935"/>
                    </a:moveTo>
                    <a:lnTo>
                      <a:pt x="2371" y="2935"/>
                    </a:lnTo>
                    <a:cubicBezTo>
                      <a:pt x="2540" y="2879"/>
                      <a:pt x="2681" y="2738"/>
                      <a:pt x="2794" y="2568"/>
                    </a:cubicBezTo>
                    <a:cubicBezTo>
                      <a:pt x="3076" y="2766"/>
                      <a:pt x="3387" y="2766"/>
                      <a:pt x="3697" y="2935"/>
                    </a:cubicBezTo>
                    <a:cubicBezTo>
                      <a:pt x="3923" y="3048"/>
                      <a:pt x="4064" y="3218"/>
                      <a:pt x="4205" y="3415"/>
                    </a:cubicBezTo>
                    <a:cubicBezTo>
                      <a:pt x="4064" y="4008"/>
                      <a:pt x="141" y="4008"/>
                      <a:pt x="0" y="3415"/>
                    </a:cubicBezTo>
                    <a:cubicBezTo>
                      <a:pt x="113" y="3218"/>
                      <a:pt x="282" y="3048"/>
                      <a:pt x="507" y="2935"/>
                    </a:cubicBezTo>
                    <a:cubicBezTo>
                      <a:pt x="818" y="2766"/>
                      <a:pt x="1129" y="2766"/>
                      <a:pt x="1411" y="2568"/>
                    </a:cubicBezTo>
                    <a:cubicBezTo>
                      <a:pt x="1523" y="2738"/>
                      <a:pt x="1665" y="2879"/>
                      <a:pt x="1834" y="2935"/>
                    </a:cubicBezTo>
                    <a:cubicBezTo>
                      <a:pt x="1975" y="2992"/>
                      <a:pt x="2230" y="2992"/>
                      <a:pt x="2371" y="2935"/>
                    </a:cubicBezTo>
                    <a:close/>
                    <a:moveTo>
                      <a:pt x="2540" y="225"/>
                    </a:moveTo>
                    <a:lnTo>
                      <a:pt x="2540" y="225"/>
                    </a:lnTo>
                    <a:cubicBezTo>
                      <a:pt x="2765" y="225"/>
                      <a:pt x="2907" y="367"/>
                      <a:pt x="2963" y="564"/>
                    </a:cubicBezTo>
                    <a:cubicBezTo>
                      <a:pt x="3048" y="706"/>
                      <a:pt x="3076" y="903"/>
                      <a:pt x="3048" y="1044"/>
                    </a:cubicBezTo>
                    <a:cubicBezTo>
                      <a:pt x="3133" y="1157"/>
                      <a:pt x="3133" y="1383"/>
                      <a:pt x="3133" y="1496"/>
                    </a:cubicBezTo>
                    <a:cubicBezTo>
                      <a:pt x="3104" y="1637"/>
                      <a:pt x="3048" y="1863"/>
                      <a:pt x="2935" y="1948"/>
                    </a:cubicBezTo>
                    <a:cubicBezTo>
                      <a:pt x="2850" y="2202"/>
                      <a:pt x="2652" y="2455"/>
                      <a:pt x="2399" y="2596"/>
                    </a:cubicBezTo>
                    <a:cubicBezTo>
                      <a:pt x="2201" y="2709"/>
                      <a:pt x="2004" y="2738"/>
                      <a:pt x="1806" y="2625"/>
                    </a:cubicBezTo>
                    <a:cubicBezTo>
                      <a:pt x="1552" y="2483"/>
                      <a:pt x="1327" y="2230"/>
                      <a:pt x="1270" y="1948"/>
                    </a:cubicBezTo>
                    <a:cubicBezTo>
                      <a:pt x="1129" y="1863"/>
                      <a:pt x="1072" y="1637"/>
                      <a:pt x="1072" y="1496"/>
                    </a:cubicBezTo>
                    <a:cubicBezTo>
                      <a:pt x="1044" y="1383"/>
                      <a:pt x="1044" y="1157"/>
                      <a:pt x="1129" y="1044"/>
                    </a:cubicBezTo>
                    <a:cubicBezTo>
                      <a:pt x="1129" y="819"/>
                      <a:pt x="1157" y="508"/>
                      <a:pt x="1355" y="338"/>
                    </a:cubicBezTo>
                    <a:cubicBezTo>
                      <a:pt x="1636" y="56"/>
                      <a:pt x="2230" y="0"/>
                      <a:pt x="2456" y="197"/>
                    </a:cubicBezTo>
                    <a:cubicBezTo>
                      <a:pt x="2484" y="225"/>
                      <a:pt x="2484" y="225"/>
                      <a:pt x="2540" y="225"/>
                    </a:cubicBezTo>
                    <a:close/>
                    <a:moveTo>
                      <a:pt x="1439" y="1101"/>
                    </a:moveTo>
                    <a:lnTo>
                      <a:pt x="1439" y="1101"/>
                    </a:lnTo>
                    <a:cubicBezTo>
                      <a:pt x="1439" y="1016"/>
                      <a:pt x="1467" y="1016"/>
                      <a:pt x="1523" y="1044"/>
                    </a:cubicBezTo>
                    <a:cubicBezTo>
                      <a:pt x="1693" y="1101"/>
                      <a:pt x="2427" y="960"/>
                      <a:pt x="2596" y="875"/>
                    </a:cubicBezTo>
                    <a:cubicBezTo>
                      <a:pt x="2624" y="875"/>
                      <a:pt x="2652" y="847"/>
                      <a:pt x="2681" y="875"/>
                    </a:cubicBezTo>
                    <a:cubicBezTo>
                      <a:pt x="2709" y="903"/>
                      <a:pt x="2709" y="932"/>
                      <a:pt x="2709" y="960"/>
                    </a:cubicBezTo>
                    <a:cubicBezTo>
                      <a:pt x="2737" y="1016"/>
                      <a:pt x="2737" y="1101"/>
                      <a:pt x="2737" y="1185"/>
                    </a:cubicBezTo>
                    <a:lnTo>
                      <a:pt x="2737" y="1213"/>
                    </a:lnTo>
                    <a:cubicBezTo>
                      <a:pt x="2765" y="1269"/>
                      <a:pt x="2765" y="1269"/>
                      <a:pt x="2794" y="1241"/>
                    </a:cubicBezTo>
                    <a:lnTo>
                      <a:pt x="2822" y="1213"/>
                    </a:lnTo>
                    <a:cubicBezTo>
                      <a:pt x="2850" y="1157"/>
                      <a:pt x="2878" y="1129"/>
                      <a:pt x="2907" y="1129"/>
                    </a:cubicBezTo>
                    <a:cubicBezTo>
                      <a:pt x="2963" y="1129"/>
                      <a:pt x="2991" y="1269"/>
                      <a:pt x="2991" y="1467"/>
                    </a:cubicBezTo>
                    <a:cubicBezTo>
                      <a:pt x="2963" y="1665"/>
                      <a:pt x="2878" y="1835"/>
                      <a:pt x="2822" y="1835"/>
                    </a:cubicBezTo>
                    <a:cubicBezTo>
                      <a:pt x="2822" y="1835"/>
                      <a:pt x="2794" y="1835"/>
                      <a:pt x="2794" y="1863"/>
                    </a:cubicBezTo>
                    <a:cubicBezTo>
                      <a:pt x="2737" y="2117"/>
                      <a:pt x="2568" y="2342"/>
                      <a:pt x="2343" y="2483"/>
                    </a:cubicBezTo>
                    <a:cubicBezTo>
                      <a:pt x="2173" y="2568"/>
                      <a:pt x="2060" y="2596"/>
                      <a:pt x="1862" y="2483"/>
                    </a:cubicBezTo>
                    <a:cubicBezTo>
                      <a:pt x="1636" y="2370"/>
                      <a:pt x="1439" y="2117"/>
                      <a:pt x="1383" y="1863"/>
                    </a:cubicBezTo>
                    <a:cubicBezTo>
                      <a:pt x="1383" y="1835"/>
                      <a:pt x="1383" y="1835"/>
                      <a:pt x="1355" y="1835"/>
                    </a:cubicBezTo>
                    <a:cubicBezTo>
                      <a:pt x="1298" y="1835"/>
                      <a:pt x="1214" y="1665"/>
                      <a:pt x="1214" y="1467"/>
                    </a:cubicBezTo>
                    <a:cubicBezTo>
                      <a:pt x="1185" y="1269"/>
                      <a:pt x="1214" y="1129"/>
                      <a:pt x="1270" y="1129"/>
                    </a:cubicBezTo>
                    <a:cubicBezTo>
                      <a:pt x="1327" y="1129"/>
                      <a:pt x="1355" y="1157"/>
                      <a:pt x="1383" y="1213"/>
                    </a:cubicBezTo>
                    <a:cubicBezTo>
                      <a:pt x="1383" y="1241"/>
                      <a:pt x="1411" y="1269"/>
                      <a:pt x="1439" y="1241"/>
                    </a:cubicBezTo>
                    <a:cubicBezTo>
                      <a:pt x="1439" y="1241"/>
                      <a:pt x="1439" y="1129"/>
                      <a:pt x="1439" y="11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93773" y="2477426"/>
                <a:ext cx="1223059" cy="1223059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 bwMode="auto">
            <a:xfrm>
              <a:off x="2496100" y="2524467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Name:</a:t>
              </a: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2496100" y="2979184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Company: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2496100" y="3433901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Job Title: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3499636" y="2524467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Mashraf</a:t>
              </a: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Mortaza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3499636" y="2979184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Building Corporation</a:t>
              </a: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3499636" y="3433901"/>
              <a:ext cx="191299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Supervisor</a:t>
              </a:r>
            </a:p>
          </p:txBody>
        </p:sp>
        <p:sp>
          <p:nvSpPr>
            <p:cNvPr id="41" name="Freeform 40"/>
            <p:cNvSpPr>
              <a:spLocks noChangeAspect="1" noChangeArrowheads="1"/>
            </p:cNvSpPr>
            <p:nvPr/>
          </p:nvSpPr>
          <p:spPr bwMode="auto">
            <a:xfrm>
              <a:off x="1451916" y="4001079"/>
              <a:ext cx="457620" cy="43603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335768" y="3888617"/>
              <a:ext cx="689916" cy="689916"/>
            </a:xfrm>
            <a:prstGeom prst="ellipse">
              <a:avLst/>
            </a:prstGeom>
            <a:noFill/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430439" y="4139496"/>
              <a:ext cx="2947888" cy="156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>
              <a:off x="2496100" y="4233576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Credit: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575095" y="4139496"/>
              <a:ext cx="0" cy="5017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747579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12068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876557" y="4233575"/>
              <a:ext cx="329286" cy="3292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3637819" y="3308461"/>
            <a:ext cx="1960031" cy="595836"/>
          </a:xfrm>
          <a:prstGeom prst="ellipse">
            <a:avLst/>
          </a:prstGeom>
          <a:noFill/>
          <a:ln w="38100" cmpd="sng">
            <a:solidFill>
              <a:srgbClr val="14A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itle 4"/>
          <p:cNvSpPr txBox="1">
            <a:spLocks/>
          </p:cNvSpPr>
          <p:nvPr/>
        </p:nvSpPr>
        <p:spPr>
          <a:xfrm>
            <a:off x="642412" y="282079"/>
            <a:ext cx="9074150" cy="81551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accent1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1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6pPr>
            <a:lvl7pPr marL="91423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7pPr>
            <a:lvl8pPr marL="137135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8pPr>
            <a:lvl9pPr marL="182847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dirty="0" smtClean="0">
                <a:solidFill>
                  <a:schemeClr val="tx2"/>
                </a:solidFill>
              </a:rPr>
              <a:t>1. Card Updates 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1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6747068" y="2890317"/>
            <a:ext cx="1077366" cy="1077366"/>
            <a:chOff x="7297738" y="4386263"/>
            <a:chExt cx="422275" cy="422275"/>
          </a:xfrm>
          <a:solidFill>
            <a:srgbClr val="14A05C"/>
          </a:solidFill>
          <a:scene3d>
            <a:camera prst="orthographicFront">
              <a:rot lat="0" lon="0" rev="19020000"/>
            </a:camera>
            <a:lightRig rig="threePt" dir="t"/>
          </a:scene3d>
        </p:grpSpPr>
        <p:sp>
          <p:nvSpPr>
            <p:cNvPr id="60" name="Freeform 59"/>
            <p:cNvSpPr>
              <a:spLocks noChangeArrowheads="1"/>
            </p:cNvSpPr>
            <p:nvPr/>
          </p:nvSpPr>
          <p:spPr bwMode="auto">
            <a:xfrm>
              <a:off x="7304088" y="4670425"/>
              <a:ext cx="131762" cy="131763"/>
            </a:xfrm>
            <a:custGeom>
              <a:avLst/>
              <a:gdLst>
                <a:gd name="T0" fmla="*/ 365 w 366"/>
                <a:gd name="T1" fmla="*/ 173 h 366"/>
                <a:gd name="T2" fmla="*/ 365 w 366"/>
                <a:gd name="T3" fmla="*/ 173 h 366"/>
                <a:gd name="T4" fmla="*/ 192 w 366"/>
                <a:gd name="T5" fmla="*/ 365 h 366"/>
                <a:gd name="T6" fmla="*/ 0 w 366"/>
                <a:gd name="T7" fmla="*/ 173 h 366"/>
                <a:gd name="T8" fmla="*/ 192 w 366"/>
                <a:gd name="T9" fmla="*/ 0 h 366"/>
                <a:gd name="T10" fmla="*/ 365 w 366"/>
                <a:gd name="T11" fmla="*/ 17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366">
                  <a:moveTo>
                    <a:pt x="365" y="173"/>
                  </a:moveTo>
                  <a:lnTo>
                    <a:pt x="365" y="173"/>
                  </a:lnTo>
                  <a:cubicBezTo>
                    <a:pt x="365" y="288"/>
                    <a:pt x="288" y="365"/>
                    <a:pt x="192" y="365"/>
                  </a:cubicBezTo>
                  <a:cubicBezTo>
                    <a:pt x="77" y="365"/>
                    <a:pt x="0" y="288"/>
                    <a:pt x="0" y="173"/>
                  </a:cubicBezTo>
                  <a:cubicBezTo>
                    <a:pt x="0" y="77"/>
                    <a:pt x="77" y="0"/>
                    <a:pt x="192" y="0"/>
                  </a:cubicBezTo>
                  <a:cubicBezTo>
                    <a:pt x="288" y="0"/>
                    <a:pt x="365" y="77"/>
                    <a:pt x="365" y="173"/>
                  </a:cubicBezTo>
                </a:path>
              </a:pathLst>
            </a:custGeom>
            <a:grpFill/>
            <a:ln w="9525" cap="flat">
              <a:solidFill>
                <a:srgbClr val="80808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61" name="Freeform 60"/>
            <p:cNvSpPr>
              <a:spLocks noChangeArrowheads="1"/>
            </p:cNvSpPr>
            <p:nvPr/>
          </p:nvSpPr>
          <p:spPr bwMode="auto">
            <a:xfrm>
              <a:off x="7297738" y="4538663"/>
              <a:ext cx="269875" cy="269875"/>
            </a:xfrm>
            <a:custGeom>
              <a:avLst/>
              <a:gdLst>
                <a:gd name="T0" fmla="*/ 96 w 750"/>
                <a:gd name="T1" fmla="*/ 154 h 750"/>
                <a:gd name="T2" fmla="*/ 96 w 750"/>
                <a:gd name="T3" fmla="*/ 154 h 750"/>
                <a:gd name="T4" fmla="*/ 595 w 750"/>
                <a:gd name="T5" fmla="*/ 653 h 750"/>
                <a:gd name="T6" fmla="*/ 749 w 750"/>
                <a:gd name="T7" fmla="*/ 653 h 750"/>
                <a:gd name="T8" fmla="*/ 96 w 750"/>
                <a:gd name="T9" fmla="*/ 0 h 750"/>
                <a:gd name="T10" fmla="*/ 96 w 750"/>
                <a:gd name="T11" fmla="*/ 154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0" h="750">
                  <a:moveTo>
                    <a:pt x="96" y="154"/>
                  </a:moveTo>
                  <a:lnTo>
                    <a:pt x="96" y="154"/>
                  </a:lnTo>
                  <a:cubicBezTo>
                    <a:pt x="364" y="154"/>
                    <a:pt x="595" y="384"/>
                    <a:pt x="595" y="653"/>
                  </a:cubicBezTo>
                  <a:cubicBezTo>
                    <a:pt x="595" y="749"/>
                    <a:pt x="749" y="749"/>
                    <a:pt x="749" y="653"/>
                  </a:cubicBezTo>
                  <a:cubicBezTo>
                    <a:pt x="730" y="308"/>
                    <a:pt x="441" y="19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 w="9525" cap="flat">
              <a:solidFill>
                <a:srgbClr val="80808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  <p:sp>
          <p:nvSpPr>
            <p:cNvPr id="62" name="Freeform 61"/>
            <p:cNvSpPr>
              <a:spLocks noChangeArrowheads="1"/>
            </p:cNvSpPr>
            <p:nvPr/>
          </p:nvSpPr>
          <p:spPr bwMode="auto">
            <a:xfrm>
              <a:off x="7297738" y="4386263"/>
              <a:ext cx="422275" cy="422275"/>
            </a:xfrm>
            <a:custGeom>
              <a:avLst/>
              <a:gdLst>
                <a:gd name="T0" fmla="*/ 96 w 1173"/>
                <a:gd name="T1" fmla="*/ 154 h 1174"/>
                <a:gd name="T2" fmla="*/ 96 w 1173"/>
                <a:gd name="T3" fmla="*/ 154 h 1174"/>
                <a:gd name="T4" fmla="*/ 749 w 1173"/>
                <a:gd name="T5" fmla="*/ 424 h 1174"/>
                <a:gd name="T6" fmla="*/ 1019 w 1173"/>
                <a:gd name="T7" fmla="*/ 1077 h 1174"/>
                <a:gd name="T8" fmla="*/ 1172 w 1173"/>
                <a:gd name="T9" fmla="*/ 1077 h 1174"/>
                <a:gd name="T10" fmla="*/ 846 w 1173"/>
                <a:gd name="T11" fmla="*/ 327 h 1174"/>
                <a:gd name="T12" fmla="*/ 96 w 1173"/>
                <a:gd name="T13" fmla="*/ 0 h 1174"/>
                <a:gd name="T14" fmla="*/ 96 w 1173"/>
                <a:gd name="T15" fmla="*/ 15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3" h="1174">
                  <a:moveTo>
                    <a:pt x="96" y="154"/>
                  </a:moveTo>
                  <a:lnTo>
                    <a:pt x="96" y="154"/>
                  </a:lnTo>
                  <a:cubicBezTo>
                    <a:pt x="345" y="154"/>
                    <a:pt x="576" y="250"/>
                    <a:pt x="749" y="424"/>
                  </a:cubicBezTo>
                  <a:cubicBezTo>
                    <a:pt x="923" y="597"/>
                    <a:pt x="1019" y="828"/>
                    <a:pt x="1019" y="1077"/>
                  </a:cubicBezTo>
                  <a:cubicBezTo>
                    <a:pt x="1019" y="1173"/>
                    <a:pt x="1172" y="1173"/>
                    <a:pt x="1172" y="1077"/>
                  </a:cubicBezTo>
                  <a:cubicBezTo>
                    <a:pt x="1153" y="789"/>
                    <a:pt x="1057" y="520"/>
                    <a:pt x="846" y="327"/>
                  </a:cubicBezTo>
                  <a:cubicBezTo>
                    <a:pt x="653" y="116"/>
                    <a:pt x="364" y="0"/>
                    <a:pt x="96" y="0"/>
                  </a:cubicBezTo>
                  <a:cubicBezTo>
                    <a:pt x="0" y="0"/>
                    <a:pt x="0" y="154"/>
                    <a:pt x="96" y="154"/>
                  </a:cubicBezTo>
                </a:path>
              </a:pathLst>
            </a:custGeom>
            <a:grpFill/>
            <a:ln w="9525" cap="flat">
              <a:solidFill>
                <a:srgbClr val="80808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1200">
                <a:cs typeface="SimSun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452" y="2283162"/>
            <a:ext cx="1031340" cy="1979507"/>
            <a:chOff x="7122393" y="2361295"/>
            <a:chExt cx="1031340" cy="1979507"/>
          </a:xfrm>
        </p:grpSpPr>
        <p:sp>
          <p:nvSpPr>
            <p:cNvPr id="64" name="Freeform 63"/>
            <p:cNvSpPr>
              <a:spLocks noChangeArrowheads="1"/>
            </p:cNvSpPr>
            <p:nvPr/>
          </p:nvSpPr>
          <p:spPr bwMode="auto">
            <a:xfrm>
              <a:off x="7122393" y="2361295"/>
              <a:ext cx="1031340" cy="1979507"/>
            </a:xfrm>
            <a:custGeom>
              <a:avLst/>
              <a:gdLst>
                <a:gd name="T0" fmla="*/ 0 w 1093"/>
                <a:gd name="T1" fmla="*/ 1925 h 2099"/>
                <a:gd name="T2" fmla="*/ 0 w 1093"/>
                <a:gd name="T3" fmla="*/ 1925 h 2099"/>
                <a:gd name="T4" fmla="*/ 173 w 1093"/>
                <a:gd name="T5" fmla="*/ 2098 h 2099"/>
                <a:gd name="T6" fmla="*/ 901 w 1093"/>
                <a:gd name="T7" fmla="*/ 2098 h 2099"/>
                <a:gd name="T8" fmla="*/ 1092 w 1093"/>
                <a:gd name="T9" fmla="*/ 1925 h 2099"/>
                <a:gd name="T10" fmla="*/ 1092 w 1093"/>
                <a:gd name="T11" fmla="*/ 173 h 2099"/>
                <a:gd name="T12" fmla="*/ 901 w 1093"/>
                <a:gd name="T13" fmla="*/ 0 h 2099"/>
                <a:gd name="T14" fmla="*/ 173 w 1093"/>
                <a:gd name="T15" fmla="*/ 0 h 2099"/>
                <a:gd name="T16" fmla="*/ 0 w 1093"/>
                <a:gd name="T17" fmla="*/ 173 h 2099"/>
                <a:gd name="T18" fmla="*/ 0 w 1093"/>
                <a:gd name="T19" fmla="*/ 1040 h 2099"/>
                <a:gd name="T20" fmla="*/ 0 w 1093"/>
                <a:gd name="T21" fmla="*/ 1040 h 2099"/>
                <a:gd name="T22" fmla="*/ 0 w 1093"/>
                <a:gd name="T23" fmla="*/ 1925 h 2099"/>
                <a:gd name="T24" fmla="*/ 537 w 1093"/>
                <a:gd name="T25" fmla="*/ 1994 h 2099"/>
                <a:gd name="T26" fmla="*/ 537 w 1093"/>
                <a:gd name="T27" fmla="*/ 1994 h 2099"/>
                <a:gd name="T28" fmla="*/ 450 w 1093"/>
                <a:gd name="T29" fmla="*/ 1907 h 2099"/>
                <a:gd name="T30" fmla="*/ 537 w 1093"/>
                <a:gd name="T31" fmla="*/ 1804 h 2099"/>
                <a:gd name="T32" fmla="*/ 641 w 1093"/>
                <a:gd name="T33" fmla="*/ 1907 h 2099"/>
                <a:gd name="T34" fmla="*/ 537 w 1093"/>
                <a:gd name="T35" fmla="*/ 1994 h 2099"/>
                <a:gd name="T36" fmla="*/ 69 w 1093"/>
                <a:gd name="T37" fmla="*/ 381 h 2099"/>
                <a:gd name="T38" fmla="*/ 69 w 1093"/>
                <a:gd name="T39" fmla="*/ 381 h 2099"/>
                <a:gd name="T40" fmla="*/ 87 w 1093"/>
                <a:gd name="T41" fmla="*/ 347 h 2099"/>
                <a:gd name="T42" fmla="*/ 1005 w 1093"/>
                <a:gd name="T43" fmla="*/ 347 h 2099"/>
                <a:gd name="T44" fmla="*/ 1005 w 1093"/>
                <a:gd name="T45" fmla="*/ 1734 h 2099"/>
                <a:gd name="T46" fmla="*/ 953 w 1093"/>
                <a:gd name="T47" fmla="*/ 1734 h 2099"/>
                <a:gd name="T48" fmla="*/ 139 w 1093"/>
                <a:gd name="T49" fmla="*/ 1734 h 2099"/>
                <a:gd name="T50" fmla="*/ 69 w 1093"/>
                <a:gd name="T51" fmla="*/ 1682 h 2099"/>
                <a:gd name="T52" fmla="*/ 69 w 1093"/>
                <a:gd name="T53" fmla="*/ 381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3" h="2099">
                  <a:moveTo>
                    <a:pt x="0" y="1925"/>
                  </a:moveTo>
                  <a:lnTo>
                    <a:pt x="0" y="1925"/>
                  </a:lnTo>
                  <a:cubicBezTo>
                    <a:pt x="0" y="2046"/>
                    <a:pt x="52" y="2098"/>
                    <a:pt x="173" y="2098"/>
                  </a:cubicBezTo>
                  <a:cubicBezTo>
                    <a:pt x="416" y="2098"/>
                    <a:pt x="658" y="2098"/>
                    <a:pt x="901" y="2098"/>
                  </a:cubicBezTo>
                  <a:cubicBezTo>
                    <a:pt x="1022" y="2098"/>
                    <a:pt x="1092" y="2046"/>
                    <a:pt x="1092" y="1925"/>
                  </a:cubicBezTo>
                  <a:cubicBezTo>
                    <a:pt x="1092" y="1335"/>
                    <a:pt x="1092" y="762"/>
                    <a:pt x="1092" y="173"/>
                  </a:cubicBezTo>
                  <a:cubicBezTo>
                    <a:pt x="1092" y="51"/>
                    <a:pt x="1022" y="0"/>
                    <a:pt x="901" y="0"/>
                  </a:cubicBezTo>
                  <a:cubicBezTo>
                    <a:pt x="658" y="0"/>
                    <a:pt x="416" y="0"/>
                    <a:pt x="173" y="0"/>
                  </a:cubicBezTo>
                  <a:cubicBezTo>
                    <a:pt x="52" y="0"/>
                    <a:pt x="0" y="51"/>
                    <a:pt x="0" y="173"/>
                  </a:cubicBezTo>
                  <a:cubicBezTo>
                    <a:pt x="0" y="468"/>
                    <a:pt x="0" y="762"/>
                    <a:pt x="0" y="1040"/>
                  </a:cubicBezTo>
                  <a:lnTo>
                    <a:pt x="0" y="1040"/>
                  </a:lnTo>
                  <a:cubicBezTo>
                    <a:pt x="0" y="1335"/>
                    <a:pt x="0" y="1630"/>
                    <a:pt x="0" y="1925"/>
                  </a:cubicBezTo>
                  <a:close/>
                  <a:moveTo>
                    <a:pt x="537" y="1994"/>
                  </a:moveTo>
                  <a:lnTo>
                    <a:pt x="537" y="1994"/>
                  </a:lnTo>
                  <a:cubicBezTo>
                    <a:pt x="485" y="2012"/>
                    <a:pt x="433" y="1960"/>
                    <a:pt x="450" y="1907"/>
                  </a:cubicBezTo>
                  <a:cubicBezTo>
                    <a:pt x="450" y="1855"/>
                    <a:pt x="485" y="1804"/>
                    <a:pt x="537" y="1804"/>
                  </a:cubicBezTo>
                  <a:cubicBezTo>
                    <a:pt x="589" y="1804"/>
                    <a:pt x="641" y="1855"/>
                    <a:pt x="641" y="1907"/>
                  </a:cubicBezTo>
                  <a:cubicBezTo>
                    <a:pt x="641" y="1960"/>
                    <a:pt x="606" y="1994"/>
                    <a:pt x="537" y="1994"/>
                  </a:cubicBezTo>
                  <a:close/>
                  <a:moveTo>
                    <a:pt x="69" y="381"/>
                  </a:moveTo>
                  <a:lnTo>
                    <a:pt x="69" y="381"/>
                  </a:lnTo>
                  <a:cubicBezTo>
                    <a:pt x="69" y="381"/>
                    <a:pt x="69" y="364"/>
                    <a:pt x="87" y="347"/>
                  </a:cubicBezTo>
                  <a:cubicBezTo>
                    <a:pt x="382" y="347"/>
                    <a:pt x="693" y="347"/>
                    <a:pt x="1005" y="347"/>
                  </a:cubicBezTo>
                  <a:cubicBezTo>
                    <a:pt x="1005" y="814"/>
                    <a:pt x="1005" y="1265"/>
                    <a:pt x="1005" y="1734"/>
                  </a:cubicBezTo>
                  <a:cubicBezTo>
                    <a:pt x="988" y="1734"/>
                    <a:pt x="971" y="1734"/>
                    <a:pt x="953" y="1734"/>
                  </a:cubicBezTo>
                  <a:cubicBezTo>
                    <a:pt x="675" y="1734"/>
                    <a:pt x="416" y="1734"/>
                    <a:pt x="139" y="1734"/>
                  </a:cubicBezTo>
                  <a:cubicBezTo>
                    <a:pt x="104" y="1734"/>
                    <a:pt x="69" y="1734"/>
                    <a:pt x="69" y="1682"/>
                  </a:cubicBezTo>
                  <a:cubicBezTo>
                    <a:pt x="69" y="1248"/>
                    <a:pt x="69" y="814"/>
                    <a:pt x="69" y="38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imSun" charset="0"/>
                <a:cs typeface="SimSun" charset="0"/>
              </a:endParaRPr>
            </a:p>
          </p:txBody>
        </p:sp>
        <p:sp>
          <p:nvSpPr>
            <p:cNvPr id="65" name="Freeform 64"/>
            <p:cNvSpPr>
              <a:spLocks noChangeAspect="1" noChangeArrowheads="1"/>
            </p:cNvSpPr>
            <p:nvPr/>
          </p:nvSpPr>
          <p:spPr bwMode="auto">
            <a:xfrm>
              <a:off x="7354280" y="3121097"/>
              <a:ext cx="499589" cy="47602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0208" y="1732098"/>
            <a:ext cx="5436382" cy="3081634"/>
            <a:chOff x="530562" y="1732098"/>
            <a:chExt cx="5436382" cy="3081634"/>
          </a:xfrm>
        </p:grpSpPr>
        <p:sp>
          <p:nvSpPr>
            <p:cNvPr id="67" name="Rounded Rectangle 66"/>
            <p:cNvSpPr/>
            <p:nvPr/>
          </p:nvSpPr>
          <p:spPr>
            <a:xfrm>
              <a:off x="530562" y="1732098"/>
              <a:ext cx="5436382" cy="308163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2212477" y="1786352"/>
              <a:ext cx="2072553" cy="38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WORK PERMIT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35988" y="2242087"/>
              <a:ext cx="542553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2433380" y="2477426"/>
              <a:ext cx="2947888" cy="217950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069197" y="2477426"/>
              <a:ext cx="1223059" cy="1223059"/>
              <a:chOff x="893773" y="2477426"/>
              <a:chExt cx="1223059" cy="1223059"/>
            </a:xfrm>
          </p:grpSpPr>
          <p:sp>
            <p:nvSpPr>
              <p:cNvPr id="86" name="Freeform 85"/>
              <p:cNvSpPr>
                <a:spLocks noChangeAspect="1" noChangeArrowheads="1"/>
              </p:cNvSpPr>
              <p:nvPr/>
            </p:nvSpPr>
            <p:spPr bwMode="auto">
              <a:xfrm>
                <a:off x="1005945" y="2598659"/>
                <a:ext cx="998715" cy="951607"/>
              </a:xfrm>
              <a:custGeom>
                <a:avLst/>
                <a:gdLst>
                  <a:gd name="T0" fmla="*/ 2371 w 4206"/>
                  <a:gd name="T1" fmla="*/ 2935 h 4009"/>
                  <a:gd name="T2" fmla="*/ 2371 w 4206"/>
                  <a:gd name="T3" fmla="*/ 2935 h 4009"/>
                  <a:gd name="T4" fmla="*/ 2794 w 4206"/>
                  <a:gd name="T5" fmla="*/ 2568 h 4009"/>
                  <a:gd name="T6" fmla="*/ 3697 w 4206"/>
                  <a:gd name="T7" fmla="*/ 2935 h 4009"/>
                  <a:gd name="T8" fmla="*/ 4205 w 4206"/>
                  <a:gd name="T9" fmla="*/ 3415 h 4009"/>
                  <a:gd name="T10" fmla="*/ 0 w 4206"/>
                  <a:gd name="T11" fmla="*/ 3415 h 4009"/>
                  <a:gd name="T12" fmla="*/ 507 w 4206"/>
                  <a:gd name="T13" fmla="*/ 2935 h 4009"/>
                  <a:gd name="T14" fmla="*/ 1411 w 4206"/>
                  <a:gd name="T15" fmla="*/ 2568 h 4009"/>
                  <a:gd name="T16" fmla="*/ 1834 w 4206"/>
                  <a:gd name="T17" fmla="*/ 2935 h 4009"/>
                  <a:gd name="T18" fmla="*/ 2371 w 4206"/>
                  <a:gd name="T19" fmla="*/ 2935 h 4009"/>
                  <a:gd name="T20" fmla="*/ 2540 w 4206"/>
                  <a:gd name="T21" fmla="*/ 225 h 4009"/>
                  <a:gd name="T22" fmla="*/ 2540 w 4206"/>
                  <a:gd name="T23" fmla="*/ 225 h 4009"/>
                  <a:gd name="T24" fmla="*/ 2963 w 4206"/>
                  <a:gd name="T25" fmla="*/ 564 h 4009"/>
                  <a:gd name="T26" fmla="*/ 3048 w 4206"/>
                  <a:gd name="T27" fmla="*/ 1044 h 4009"/>
                  <a:gd name="T28" fmla="*/ 3133 w 4206"/>
                  <a:gd name="T29" fmla="*/ 1496 h 4009"/>
                  <a:gd name="T30" fmla="*/ 2935 w 4206"/>
                  <a:gd name="T31" fmla="*/ 1948 h 4009"/>
                  <a:gd name="T32" fmla="*/ 2399 w 4206"/>
                  <a:gd name="T33" fmla="*/ 2596 h 4009"/>
                  <a:gd name="T34" fmla="*/ 1806 w 4206"/>
                  <a:gd name="T35" fmla="*/ 2625 h 4009"/>
                  <a:gd name="T36" fmla="*/ 1270 w 4206"/>
                  <a:gd name="T37" fmla="*/ 1948 h 4009"/>
                  <a:gd name="T38" fmla="*/ 1072 w 4206"/>
                  <a:gd name="T39" fmla="*/ 1496 h 4009"/>
                  <a:gd name="T40" fmla="*/ 1129 w 4206"/>
                  <a:gd name="T41" fmla="*/ 1044 h 4009"/>
                  <a:gd name="T42" fmla="*/ 1355 w 4206"/>
                  <a:gd name="T43" fmla="*/ 338 h 4009"/>
                  <a:gd name="T44" fmla="*/ 2456 w 4206"/>
                  <a:gd name="T45" fmla="*/ 197 h 4009"/>
                  <a:gd name="T46" fmla="*/ 2540 w 4206"/>
                  <a:gd name="T47" fmla="*/ 225 h 4009"/>
                  <a:gd name="T48" fmla="*/ 1439 w 4206"/>
                  <a:gd name="T49" fmla="*/ 1101 h 4009"/>
                  <a:gd name="T50" fmla="*/ 1439 w 4206"/>
                  <a:gd name="T51" fmla="*/ 1101 h 4009"/>
                  <a:gd name="T52" fmla="*/ 1523 w 4206"/>
                  <a:gd name="T53" fmla="*/ 1044 h 4009"/>
                  <a:gd name="T54" fmla="*/ 2596 w 4206"/>
                  <a:gd name="T55" fmla="*/ 875 h 4009"/>
                  <a:gd name="T56" fmla="*/ 2681 w 4206"/>
                  <a:gd name="T57" fmla="*/ 875 h 4009"/>
                  <a:gd name="T58" fmla="*/ 2709 w 4206"/>
                  <a:gd name="T59" fmla="*/ 960 h 4009"/>
                  <a:gd name="T60" fmla="*/ 2737 w 4206"/>
                  <a:gd name="T61" fmla="*/ 1185 h 4009"/>
                  <a:gd name="T62" fmla="*/ 2737 w 4206"/>
                  <a:gd name="T63" fmla="*/ 1213 h 4009"/>
                  <a:gd name="T64" fmla="*/ 2794 w 4206"/>
                  <a:gd name="T65" fmla="*/ 1241 h 4009"/>
                  <a:gd name="T66" fmla="*/ 2822 w 4206"/>
                  <a:gd name="T67" fmla="*/ 1213 h 4009"/>
                  <a:gd name="T68" fmla="*/ 2907 w 4206"/>
                  <a:gd name="T69" fmla="*/ 1129 h 4009"/>
                  <a:gd name="T70" fmla="*/ 2991 w 4206"/>
                  <a:gd name="T71" fmla="*/ 1467 h 4009"/>
                  <a:gd name="T72" fmla="*/ 2822 w 4206"/>
                  <a:gd name="T73" fmla="*/ 1835 h 4009"/>
                  <a:gd name="T74" fmla="*/ 2794 w 4206"/>
                  <a:gd name="T75" fmla="*/ 1863 h 4009"/>
                  <a:gd name="T76" fmla="*/ 2343 w 4206"/>
                  <a:gd name="T77" fmla="*/ 2483 h 4009"/>
                  <a:gd name="T78" fmla="*/ 1862 w 4206"/>
                  <a:gd name="T79" fmla="*/ 2483 h 4009"/>
                  <a:gd name="T80" fmla="*/ 1383 w 4206"/>
                  <a:gd name="T81" fmla="*/ 1863 h 4009"/>
                  <a:gd name="T82" fmla="*/ 1355 w 4206"/>
                  <a:gd name="T83" fmla="*/ 1835 h 4009"/>
                  <a:gd name="T84" fmla="*/ 1214 w 4206"/>
                  <a:gd name="T85" fmla="*/ 1467 h 4009"/>
                  <a:gd name="T86" fmla="*/ 1270 w 4206"/>
                  <a:gd name="T87" fmla="*/ 1129 h 4009"/>
                  <a:gd name="T88" fmla="*/ 1383 w 4206"/>
                  <a:gd name="T89" fmla="*/ 1213 h 4009"/>
                  <a:gd name="T90" fmla="*/ 1439 w 4206"/>
                  <a:gd name="T91" fmla="*/ 1241 h 4009"/>
                  <a:gd name="T92" fmla="*/ 1439 w 4206"/>
                  <a:gd name="T93" fmla="*/ 1101 h 4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06" h="4009">
                    <a:moveTo>
                      <a:pt x="2371" y="2935"/>
                    </a:moveTo>
                    <a:lnTo>
                      <a:pt x="2371" y="2935"/>
                    </a:lnTo>
                    <a:cubicBezTo>
                      <a:pt x="2540" y="2879"/>
                      <a:pt x="2681" y="2738"/>
                      <a:pt x="2794" y="2568"/>
                    </a:cubicBezTo>
                    <a:cubicBezTo>
                      <a:pt x="3076" y="2766"/>
                      <a:pt x="3387" y="2766"/>
                      <a:pt x="3697" y="2935"/>
                    </a:cubicBezTo>
                    <a:cubicBezTo>
                      <a:pt x="3923" y="3048"/>
                      <a:pt x="4064" y="3218"/>
                      <a:pt x="4205" y="3415"/>
                    </a:cubicBezTo>
                    <a:cubicBezTo>
                      <a:pt x="4064" y="4008"/>
                      <a:pt x="141" y="4008"/>
                      <a:pt x="0" y="3415"/>
                    </a:cubicBezTo>
                    <a:cubicBezTo>
                      <a:pt x="113" y="3218"/>
                      <a:pt x="282" y="3048"/>
                      <a:pt x="507" y="2935"/>
                    </a:cubicBezTo>
                    <a:cubicBezTo>
                      <a:pt x="818" y="2766"/>
                      <a:pt x="1129" y="2766"/>
                      <a:pt x="1411" y="2568"/>
                    </a:cubicBezTo>
                    <a:cubicBezTo>
                      <a:pt x="1523" y="2738"/>
                      <a:pt x="1665" y="2879"/>
                      <a:pt x="1834" y="2935"/>
                    </a:cubicBezTo>
                    <a:cubicBezTo>
                      <a:pt x="1975" y="2992"/>
                      <a:pt x="2230" y="2992"/>
                      <a:pt x="2371" y="2935"/>
                    </a:cubicBezTo>
                    <a:close/>
                    <a:moveTo>
                      <a:pt x="2540" y="225"/>
                    </a:moveTo>
                    <a:lnTo>
                      <a:pt x="2540" y="225"/>
                    </a:lnTo>
                    <a:cubicBezTo>
                      <a:pt x="2765" y="225"/>
                      <a:pt x="2907" y="367"/>
                      <a:pt x="2963" y="564"/>
                    </a:cubicBezTo>
                    <a:cubicBezTo>
                      <a:pt x="3048" y="706"/>
                      <a:pt x="3076" y="903"/>
                      <a:pt x="3048" y="1044"/>
                    </a:cubicBezTo>
                    <a:cubicBezTo>
                      <a:pt x="3133" y="1157"/>
                      <a:pt x="3133" y="1383"/>
                      <a:pt x="3133" y="1496"/>
                    </a:cubicBezTo>
                    <a:cubicBezTo>
                      <a:pt x="3104" y="1637"/>
                      <a:pt x="3048" y="1863"/>
                      <a:pt x="2935" y="1948"/>
                    </a:cubicBezTo>
                    <a:cubicBezTo>
                      <a:pt x="2850" y="2202"/>
                      <a:pt x="2652" y="2455"/>
                      <a:pt x="2399" y="2596"/>
                    </a:cubicBezTo>
                    <a:cubicBezTo>
                      <a:pt x="2201" y="2709"/>
                      <a:pt x="2004" y="2738"/>
                      <a:pt x="1806" y="2625"/>
                    </a:cubicBezTo>
                    <a:cubicBezTo>
                      <a:pt x="1552" y="2483"/>
                      <a:pt x="1327" y="2230"/>
                      <a:pt x="1270" y="1948"/>
                    </a:cubicBezTo>
                    <a:cubicBezTo>
                      <a:pt x="1129" y="1863"/>
                      <a:pt x="1072" y="1637"/>
                      <a:pt x="1072" y="1496"/>
                    </a:cubicBezTo>
                    <a:cubicBezTo>
                      <a:pt x="1044" y="1383"/>
                      <a:pt x="1044" y="1157"/>
                      <a:pt x="1129" y="1044"/>
                    </a:cubicBezTo>
                    <a:cubicBezTo>
                      <a:pt x="1129" y="819"/>
                      <a:pt x="1157" y="508"/>
                      <a:pt x="1355" y="338"/>
                    </a:cubicBezTo>
                    <a:cubicBezTo>
                      <a:pt x="1636" y="56"/>
                      <a:pt x="2230" y="0"/>
                      <a:pt x="2456" y="197"/>
                    </a:cubicBezTo>
                    <a:cubicBezTo>
                      <a:pt x="2484" y="225"/>
                      <a:pt x="2484" y="225"/>
                      <a:pt x="2540" y="225"/>
                    </a:cubicBezTo>
                    <a:close/>
                    <a:moveTo>
                      <a:pt x="1439" y="1101"/>
                    </a:moveTo>
                    <a:lnTo>
                      <a:pt x="1439" y="1101"/>
                    </a:lnTo>
                    <a:cubicBezTo>
                      <a:pt x="1439" y="1016"/>
                      <a:pt x="1467" y="1016"/>
                      <a:pt x="1523" y="1044"/>
                    </a:cubicBezTo>
                    <a:cubicBezTo>
                      <a:pt x="1693" y="1101"/>
                      <a:pt x="2427" y="960"/>
                      <a:pt x="2596" y="875"/>
                    </a:cubicBezTo>
                    <a:cubicBezTo>
                      <a:pt x="2624" y="875"/>
                      <a:pt x="2652" y="847"/>
                      <a:pt x="2681" y="875"/>
                    </a:cubicBezTo>
                    <a:cubicBezTo>
                      <a:pt x="2709" y="903"/>
                      <a:pt x="2709" y="932"/>
                      <a:pt x="2709" y="960"/>
                    </a:cubicBezTo>
                    <a:cubicBezTo>
                      <a:pt x="2737" y="1016"/>
                      <a:pt x="2737" y="1101"/>
                      <a:pt x="2737" y="1185"/>
                    </a:cubicBezTo>
                    <a:lnTo>
                      <a:pt x="2737" y="1213"/>
                    </a:lnTo>
                    <a:cubicBezTo>
                      <a:pt x="2765" y="1269"/>
                      <a:pt x="2765" y="1269"/>
                      <a:pt x="2794" y="1241"/>
                    </a:cubicBezTo>
                    <a:lnTo>
                      <a:pt x="2822" y="1213"/>
                    </a:lnTo>
                    <a:cubicBezTo>
                      <a:pt x="2850" y="1157"/>
                      <a:pt x="2878" y="1129"/>
                      <a:pt x="2907" y="1129"/>
                    </a:cubicBezTo>
                    <a:cubicBezTo>
                      <a:pt x="2963" y="1129"/>
                      <a:pt x="2991" y="1269"/>
                      <a:pt x="2991" y="1467"/>
                    </a:cubicBezTo>
                    <a:cubicBezTo>
                      <a:pt x="2963" y="1665"/>
                      <a:pt x="2878" y="1835"/>
                      <a:pt x="2822" y="1835"/>
                    </a:cubicBezTo>
                    <a:cubicBezTo>
                      <a:pt x="2822" y="1835"/>
                      <a:pt x="2794" y="1835"/>
                      <a:pt x="2794" y="1863"/>
                    </a:cubicBezTo>
                    <a:cubicBezTo>
                      <a:pt x="2737" y="2117"/>
                      <a:pt x="2568" y="2342"/>
                      <a:pt x="2343" y="2483"/>
                    </a:cubicBezTo>
                    <a:cubicBezTo>
                      <a:pt x="2173" y="2568"/>
                      <a:pt x="2060" y="2596"/>
                      <a:pt x="1862" y="2483"/>
                    </a:cubicBezTo>
                    <a:cubicBezTo>
                      <a:pt x="1636" y="2370"/>
                      <a:pt x="1439" y="2117"/>
                      <a:pt x="1383" y="1863"/>
                    </a:cubicBezTo>
                    <a:cubicBezTo>
                      <a:pt x="1383" y="1835"/>
                      <a:pt x="1383" y="1835"/>
                      <a:pt x="1355" y="1835"/>
                    </a:cubicBezTo>
                    <a:cubicBezTo>
                      <a:pt x="1298" y="1835"/>
                      <a:pt x="1214" y="1665"/>
                      <a:pt x="1214" y="1467"/>
                    </a:cubicBezTo>
                    <a:cubicBezTo>
                      <a:pt x="1185" y="1269"/>
                      <a:pt x="1214" y="1129"/>
                      <a:pt x="1270" y="1129"/>
                    </a:cubicBezTo>
                    <a:cubicBezTo>
                      <a:pt x="1327" y="1129"/>
                      <a:pt x="1355" y="1157"/>
                      <a:pt x="1383" y="1213"/>
                    </a:cubicBezTo>
                    <a:cubicBezTo>
                      <a:pt x="1383" y="1241"/>
                      <a:pt x="1411" y="1269"/>
                      <a:pt x="1439" y="1241"/>
                    </a:cubicBezTo>
                    <a:cubicBezTo>
                      <a:pt x="1439" y="1241"/>
                      <a:pt x="1439" y="1129"/>
                      <a:pt x="1439" y="11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93773" y="2477426"/>
                <a:ext cx="1223059" cy="1223059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en-US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 bwMode="auto">
            <a:xfrm>
              <a:off x="2496100" y="2524467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Name:</a:t>
              </a:r>
            </a:p>
          </p:txBody>
        </p:sp>
        <p:sp>
          <p:nvSpPr>
            <p:cNvPr id="73" name="TextBox 72"/>
            <p:cNvSpPr txBox="1"/>
            <p:nvPr/>
          </p:nvSpPr>
          <p:spPr bwMode="auto">
            <a:xfrm>
              <a:off x="2496100" y="2979184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Company:</a:t>
              </a: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2496100" y="3433901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Job Title:</a:t>
              </a:r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3499636" y="2524467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Mashraf</a:t>
              </a: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Mortaza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3499636" y="2979184"/>
              <a:ext cx="192867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Building Corporation</a:t>
              </a:r>
            </a:p>
          </p:txBody>
        </p:sp>
        <p:sp>
          <p:nvSpPr>
            <p:cNvPr id="77" name="TextBox 76"/>
            <p:cNvSpPr txBox="1"/>
            <p:nvPr/>
          </p:nvSpPr>
          <p:spPr bwMode="auto">
            <a:xfrm>
              <a:off x="3499636" y="3433901"/>
              <a:ext cx="1912993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Supervisor</a:t>
              </a:r>
            </a:p>
          </p:txBody>
        </p:sp>
        <p:sp>
          <p:nvSpPr>
            <p:cNvPr id="78" name="Freeform 77"/>
            <p:cNvSpPr>
              <a:spLocks noChangeAspect="1" noChangeArrowheads="1"/>
            </p:cNvSpPr>
            <p:nvPr/>
          </p:nvSpPr>
          <p:spPr bwMode="auto">
            <a:xfrm>
              <a:off x="1451916" y="4001079"/>
              <a:ext cx="457620" cy="436034"/>
            </a:xfrm>
            <a:custGeom>
              <a:avLst/>
              <a:gdLst>
                <a:gd name="T0" fmla="*/ 2371 w 4206"/>
                <a:gd name="T1" fmla="*/ 2935 h 4009"/>
                <a:gd name="T2" fmla="*/ 2371 w 4206"/>
                <a:gd name="T3" fmla="*/ 2935 h 4009"/>
                <a:gd name="T4" fmla="*/ 2794 w 4206"/>
                <a:gd name="T5" fmla="*/ 2568 h 4009"/>
                <a:gd name="T6" fmla="*/ 3697 w 4206"/>
                <a:gd name="T7" fmla="*/ 2935 h 4009"/>
                <a:gd name="T8" fmla="*/ 4205 w 4206"/>
                <a:gd name="T9" fmla="*/ 3415 h 4009"/>
                <a:gd name="T10" fmla="*/ 0 w 4206"/>
                <a:gd name="T11" fmla="*/ 3415 h 4009"/>
                <a:gd name="T12" fmla="*/ 507 w 4206"/>
                <a:gd name="T13" fmla="*/ 2935 h 4009"/>
                <a:gd name="T14" fmla="*/ 1411 w 4206"/>
                <a:gd name="T15" fmla="*/ 2568 h 4009"/>
                <a:gd name="T16" fmla="*/ 1834 w 4206"/>
                <a:gd name="T17" fmla="*/ 2935 h 4009"/>
                <a:gd name="T18" fmla="*/ 2371 w 4206"/>
                <a:gd name="T19" fmla="*/ 2935 h 4009"/>
                <a:gd name="T20" fmla="*/ 2540 w 4206"/>
                <a:gd name="T21" fmla="*/ 225 h 4009"/>
                <a:gd name="T22" fmla="*/ 2540 w 4206"/>
                <a:gd name="T23" fmla="*/ 225 h 4009"/>
                <a:gd name="T24" fmla="*/ 2963 w 4206"/>
                <a:gd name="T25" fmla="*/ 564 h 4009"/>
                <a:gd name="T26" fmla="*/ 3048 w 4206"/>
                <a:gd name="T27" fmla="*/ 1044 h 4009"/>
                <a:gd name="T28" fmla="*/ 3133 w 4206"/>
                <a:gd name="T29" fmla="*/ 1496 h 4009"/>
                <a:gd name="T30" fmla="*/ 2935 w 4206"/>
                <a:gd name="T31" fmla="*/ 1948 h 4009"/>
                <a:gd name="T32" fmla="*/ 2399 w 4206"/>
                <a:gd name="T33" fmla="*/ 2596 h 4009"/>
                <a:gd name="T34" fmla="*/ 1806 w 4206"/>
                <a:gd name="T35" fmla="*/ 2625 h 4009"/>
                <a:gd name="T36" fmla="*/ 1270 w 4206"/>
                <a:gd name="T37" fmla="*/ 1948 h 4009"/>
                <a:gd name="T38" fmla="*/ 1072 w 4206"/>
                <a:gd name="T39" fmla="*/ 1496 h 4009"/>
                <a:gd name="T40" fmla="*/ 1129 w 4206"/>
                <a:gd name="T41" fmla="*/ 1044 h 4009"/>
                <a:gd name="T42" fmla="*/ 1355 w 4206"/>
                <a:gd name="T43" fmla="*/ 338 h 4009"/>
                <a:gd name="T44" fmla="*/ 2456 w 4206"/>
                <a:gd name="T45" fmla="*/ 197 h 4009"/>
                <a:gd name="T46" fmla="*/ 2540 w 4206"/>
                <a:gd name="T47" fmla="*/ 225 h 4009"/>
                <a:gd name="T48" fmla="*/ 1439 w 4206"/>
                <a:gd name="T49" fmla="*/ 1101 h 4009"/>
                <a:gd name="T50" fmla="*/ 1439 w 4206"/>
                <a:gd name="T51" fmla="*/ 1101 h 4009"/>
                <a:gd name="T52" fmla="*/ 1523 w 4206"/>
                <a:gd name="T53" fmla="*/ 1044 h 4009"/>
                <a:gd name="T54" fmla="*/ 2596 w 4206"/>
                <a:gd name="T55" fmla="*/ 875 h 4009"/>
                <a:gd name="T56" fmla="*/ 2681 w 4206"/>
                <a:gd name="T57" fmla="*/ 875 h 4009"/>
                <a:gd name="T58" fmla="*/ 2709 w 4206"/>
                <a:gd name="T59" fmla="*/ 960 h 4009"/>
                <a:gd name="T60" fmla="*/ 2737 w 4206"/>
                <a:gd name="T61" fmla="*/ 1185 h 4009"/>
                <a:gd name="T62" fmla="*/ 2737 w 4206"/>
                <a:gd name="T63" fmla="*/ 1213 h 4009"/>
                <a:gd name="T64" fmla="*/ 2794 w 4206"/>
                <a:gd name="T65" fmla="*/ 1241 h 4009"/>
                <a:gd name="T66" fmla="*/ 2822 w 4206"/>
                <a:gd name="T67" fmla="*/ 1213 h 4009"/>
                <a:gd name="T68" fmla="*/ 2907 w 4206"/>
                <a:gd name="T69" fmla="*/ 1129 h 4009"/>
                <a:gd name="T70" fmla="*/ 2991 w 4206"/>
                <a:gd name="T71" fmla="*/ 1467 h 4009"/>
                <a:gd name="T72" fmla="*/ 2822 w 4206"/>
                <a:gd name="T73" fmla="*/ 1835 h 4009"/>
                <a:gd name="T74" fmla="*/ 2794 w 4206"/>
                <a:gd name="T75" fmla="*/ 1863 h 4009"/>
                <a:gd name="T76" fmla="*/ 2343 w 4206"/>
                <a:gd name="T77" fmla="*/ 2483 h 4009"/>
                <a:gd name="T78" fmla="*/ 1862 w 4206"/>
                <a:gd name="T79" fmla="*/ 2483 h 4009"/>
                <a:gd name="T80" fmla="*/ 1383 w 4206"/>
                <a:gd name="T81" fmla="*/ 1863 h 4009"/>
                <a:gd name="T82" fmla="*/ 1355 w 4206"/>
                <a:gd name="T83" fmla="*/ 1835 h 4009"/>
                <a:gd name="T84" fmla="*/ 1214 w 4206"/>
                <a:gd name="T85" fmla="*/ 1467 h 4009"/>
                <a:gd name="T86" fmla="*/ 1270 w 4206"/>
                <a:gd name="T87" fmla="*/ 1129 h 4009"/>
                <a:gd name="T88" fmla="*/ 1383 w 4206"/>
                <a:gd name="T89" fmla="*/ 1213 h 4009"/>
                <a:gd name="T90" fmla="*/ 1439 w 4206"/>
                <a:gd name="T91" fmla="*/ 1241 h 4009"/>
                <a:gd name="T92" fmla="*/ 1439 w 4206"/>
                <a:gd name="T93" fmla="*/ 1101 h 4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06" h="4009">
                  <a:moveTo>
                    <a:pt x="2371" y="2935"/>
                  </a:moveTo>
                  <a:lnTo>
                    <a:pt x="2371" y="2935"/>
                  </a:lnTo>
                  <a:cubicBezTo>
                    <a:pt x="2540" y="2879"/>
                    <a:pt x="2681" y="2738"/>
                    <a:pt x="2794" y="2568"/>
                  </a:cubicBezTo>
                  <a:cubicBezTo>
                    <a:pt x="3076" y="2766"/>
                    <a:pt x="3387" y="2766"/>
                    <a:pt x="3697" y="2935"/>
                  </a:cubicBezTo>
                  <a:cubicBezTo>
                    <a:pt x="3923" y="3048"/>
                    <a:pt x="4064" y="3218"/>
                    <a:pt x="4205" y="3415"/>
                  </a:cubicBezTo>
                  <a:cubicBezTo>
                    <a:pt x="4064" y="4008"/>
                    <a:pt x="141" y="4008"/>
                    <a:pt x="0" y="3415"/>
                  </a:cubicBezTo>
                  <a:cubicBezTo>
                    <a:pt x="113" y="3218"/>
                    <a:pt x="282" y="3048"/>
                    <a:pt x="507" y="2935"/>
                  </a:cubicBezTo>
                  <a:cubicBezTo>
                    <a:pt x="818" y="2766"/>
                    <a:pt x="1129" y="2766"/>
                    <a:pt x="1411" y="2568"/>
                  </a:cubicBezTo>
                  <a:cubicBezTo>
                    <a:pt x="1523" y="2738"/>
                    <a:pt x="1665" y="2879"/>
                    <a:pt x="1834" y="2935"/>
                  </a:cubicBezTo>
                  <a:cubicBezTo>
                    <a:pt x="1975" y="2992"/>
                    <a:pt x="2230" y="2992"/>
                    <a:pt x="2371" y="2935"/>
                  </a:cubicBezTo>
                  <a:close/>
                  <a:moveTo>
                    <a:pt x="2540" y="225"/>
                  </a:moveTo>
                  <a:lnTo>
                    <a:pt x="2540" y="225"/>
                  </a:lnTo>
                  <a:cubicBezTo>
                    <a:pt x="2765" y="225"/>
                    <a:pt x="2907" y="367"/>
                    <a:pt x="2963" y="564"/>
                  </a:cubicBezTo>
                  <a:cubicBezTo>
                    <a:pt x="3048" y="706"/>
                    <a:pt x="3076" y="903"/>
                    <a:pt x="3048" y="1044"/>
                  </a:cubicBezTo>
                  <a:cubicBezTo>
                    <a:pt x="3133" y="1157"/>
                    <a:pt x="3133" y="1383"/>
                    <a:pt x="3133" y="1496"/>
                  </a:cubicBezTo>
                  <a:cubicBezTo>
                    <a:pt x="3104" y="1637"/>
                    <a:pt x="3048" y="1863"/>
                    <a:pt x="2935" y="1948"/>
                  </a:cubicBezTo>
                  <a:cubicBezTo>
                    <a:pt x="2850" y="2202"/>
                    <a:pt x="2652" y="2455"/>
                    <a:pt x="2399" y="2596"/>
                  </a:cubicBezTo>
                  <a:cubicBezTo>
                    <a:pt x="2201" y="2709"/>
                    <a:pt x="2004" y="2738"/>
                    <a:pt x="1806" y="2625"/>
                  </a:cubicBezTo>
                  <a:cubicBezTo>
                    <a:pt x="1552" y="2483"/>
                    <a:pt x="1327" y="2230"/>
                    <a:pt x="1270" y="1948"/>
                  </a:cubicBezTo>
                  <a:cubicBezTo>
                    <a:pt x="1129" y="1863"/>
                    <a:pt x="1072" y="1637"/>
                    <a:pt x="1072" y="1496"/>
                  </a:cubicBezTo>
                  <a:cubicBezTo>
                    <a:pt x="1044" y="1383"/>
                    <a:pt x="1044" y="1157"/>
                    <a:pt x="1129" y="1044"/>
                  </a:cubicBezTo>
                  <a:cubicBezTo>
                    <a:pt x="1129" y="819"/>
                    <a:pt x="1157" y="508"/>
                    <a:pt x="1355" y="338"/>
                  </a:cubicBezTo>
                  <a:cubicBezTo>
                    <a:pt x="1636" y="56"/>
                    <a:pt x="2230" y="0"/>
                    <a:pt x="2456" y="197"/>
                  </a:cubicBezTo>
                  <a:cubicBezTo>
                    <a:pt x="2484" y="225"/>
                    <a:pt x="2484" y="225"/>
                    <a:pt x="2540" y="225"/>
                  </a:cubicBezTo>
                  <a:close/>
                  <a:moveTo>
                    <a:pt x="1439" y="1101"/>
                  </a:moveTo>
                  <a:lnTo>
                    <a:pt x="1439" y="1101"/>
                  </a:lnTo>
                  <a:cubicBezTo>
                    <a:pt x="1439" y="1016"/>
                    <a:pt x="1467" y="1016"/>
                    <a:pt x="1523" y="1044"/>
                  </a:cubicBezTo>
                  <a:cubicBezTo>
                    <a:pt x="1693" y="1101"/>
                    <a:pt x="2427" y="960"/>
                    <a:pt x="2596" y="875"/>
                  </a:cubicBezTo>
                  <a:cubicBezTo>
                    <a:pt x="2624" y="875"/>
                    <a:pt x="2652" y="847"/>
                    <a:pt x="2681" y="875"/>
                  </a:cubicBezTo>
                  <a:cubicBezTo>
                    <a:pt x="2709" y="903"/>
                    <a:pt x="2709" y="932"/>
                    <a:pt x="2709" y="960"/>
                  </a:cubicBezTo>
                  <a:cubicBezTo>
                    <a:pt x="2737" y="1016"/>
                    <a:pt x="2737" y="1101"/>
                    <a:pt x="2737" y="1185"/>
                  </a:cubicBezTo>
                  <a:lnTo>
                    <a:pt x="2737" y="1213"/>
                  </a:lnTo>
                  <a:cubicBezTo>
                    <a:pt x="2765" y="1269"/>
                    <a:pt x="2765" y="1269"/>
                    <a:pt x="2794" y="1241"/>
                  </a:cubicBezTo>
                  <a:lnTo>
                    <a:pt x="2822" y="1213"/>
                  </a:lnTo>
                  <a:cubicBezTo>
                    <a:pt x="2850" y="1157"/>
                    <a:pt x="2878" y="1129"/>
                    <a:pt x="2907" y="1129"/>
                  </a:cubicBezTo>
                  <a:cubicBezTo>
                    <a:pt x="2963" y="1129"/>
                    <a:pt x="2991" y="1269"/>
                    <a:pt x="2991" y="1467"/>
                  </a:cubicBezTo>
                  <a:cubicBezTo>
                    <a:pt x="2963" y="1665"/>
                    <a:pt x="2878" y="1835"/>
                    <a:pt x="2822" y="1835"/>
                  </a:cubicBezTo>
                  <a:cubicBezTo>
                    <a:pt x="2822" y="1835"/>
                    <a:pt x="2794" y="1835"/>
                    <a:pt x="2794" y="1863"/>
                  </a:cubicBezTo>
                  <a:cubicBezTo>
                    <a:pt x="2737" y="2117"/>
                    <a:pt x="2568" y="2342"/>
                    <a:pt x="2343" y="2483"/>
                  </a:cubicBezTo>
                  <a:cubicBezTo>
                    <a:pt x="2173" y="2568"/>
                    <a:pt x="2060" y="2596"/>
                    <a:pt x="1862" y="2483"/>
                  </a:cubicBezTo>
                  <a:cubicBezTo>
                    <a:pt x="1636" y="2370"/>
                    <a:pt x="1439" y="2117"/>
                    <a:pt x="1383" y="1863"/>
                  </a:cubicBezTo>
                  <a:cubicBezTo>
                    <a:pt x="1383" y="1835"/>
                    <a:pt x="1383" y="1835"/>
                    <a:pt x="1355" y="1835"/>
                  </a:cubicBezTo>
                  <a:cubicBezTo>
                    <a:pt x="1298" y="1835"/>
                    <a:pt x="1214" y="1665"/>
                    <a:pt x="1214" y="1467"/>
                  </a:cubicBezTo>
                  <a:cubicBezTo>
                    <a:pt x="1185" y="1269"/>
                    <a:pt x="1214" y="1129"/>
                    <a:pt x="1270" y="1129"/>
                  </a:cubicBezTo>
                  <a:cubicBezTo>
                    <a:pt x="1327" y="1129"/>
                    <a:pt x="1355" y="1157"/>
                    <a:pt x="1383" y="1213"/>
                  </a:cubicBezTo>
                  <a:cubicBezTo>
                    <a:pt x="1383" y="1241"/>
                    <a:pt x="1411" y="1269"/>
                    <a:pt x="1439" y="1241"/>
                  </a:cubicBezTo>
                  <a:cubicBezTo>
                    <a:pt x="1439" y="1241"/>
                    <a:pt x="1439" y="1129"/>
                    <a:pt x="1439" y="110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kern="12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1335768" y="3888617"/>
              <a:ext cx="689916" cy="689916"/>
            </a:xfrm>
            <a:prstGeom prst="ellipse">
              <a:avLst/>
            </a:prstGeom>
            <a:noFill/>
            <a:ln w="63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430439" y="4139496"/>
              <a:ext cx="2947888" cy="156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 bwMode="auto">
            <a:xfrm>
              <a:off x="2496100" y="4233576"/>
              <a:ext cx="987857" cy="39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none" lIns="91423" tIns="45712" rIns="91423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  <a:latin typeface="Arial"/>
                  <a:cs typeface="Arial"/>
                </a:rPr>
                <a:t>Credit: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575095" y="4139496"/>
              <a:ext cx="0" cy="5017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3747579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12068" y="4233575"/>
              <a:ext cx="329286" cy="32928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76557" y="4233575"/>
              <a:ext cx="329286" cy="3292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12067" y="4233575"/>
              <a:ext cx="329286" cy="32928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 cmpd="sng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Curved Up Arrow 2"/>
          <p:cNvSpPr/>
          <p:nvPr/>
        </p:nvSpPr>
        <p:spPr>
          <a:xfrm>
            <a:off x="4421831" y="4719653"/>
            <a:ext cx="4641355" cy="1756149"/>
          </a:xfrm>
          <a:prstGeom prst="curvedUpArrow">
            <a:avLst/>
          </a:prstGeom>
          <a:solidFill>
            <a:srgbClr val="14A05C"/>
          </a:solidFill>
          <a:ln w="6350">
            <a:solidFill>
              <a:srgbClr val="14A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US" sz="10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itle 4"/>
          <p:cNvSpPr txBox="1">
            <a:spLocks/>
          </p:cNvSpPr>
          <p:nvPr/>
        </p:nvSpPr>
        <p:spPr>
          <a:xfrm>
            <a:off x="642412" y="282079"/>
            <a:ext cx="9074150" cy="81551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accent1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1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6pPr>
            <a:lvl7pPr marL="91423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7pPr>
            <a:lvl8pPr marL="137135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8pPr>
            <a:lvl9pPr marL="182847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FBE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2</a:t>
            </a:r>
            <a:r>
              <a:rPr lang="en-US" sz="4000" dirty="0" smtClean="0">
                <a:solidFill>
                  <a:schemeClr val="tx2"/>
                </a:solidFill>
              </a:rPr>
              <a:t>. Credit Transfer and Reset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698"/>
      </p:ext>
    </p:extLst>
  </p:cSld>
  <p:clrMapOvr>
    <a:masterClrMapping/>
  </p:clrMapOvr>
</p:sld>
</file>

<file path=ppt/theme/theme1.xml><?xml version="1.0" encoding="utf-8"?>
<a:theme xmlns:a="http://schemas.openxmlformats.org/drawingml/2006/main" name="Boss">
  <a:themeElements>
    <a:clrScheme name="Custom 2">
      <a:dk1>
        <a:srgbClr val="3F3F3F"/>
      </a:dk1>
      <a:lt1>
        <a:srgbClr val="FFFFFF"/>
      </a:lt1>
      <a:dk2>
        <a:srgbClr val="303030"/>
      </a:dk2>
      <a:lt2>
        <a:srgbClr val="FFFFFF"/>
      </a:lt2>
      <a:accent1>
        <a:srgbClr val="007F97"/>
      </a:accent1>
      <a:accent2>
        <a:srgbClr val="007F97"/>
      </a:accent2>
      <a:accent3>
        <a:srgbClr val="BFB500"/>
      </a:accent3>
      <a:accent4>
        <a:srgbClr val="F18E00"/>
      </a:accent4>
      <a:accent5>
        <a:srgbClr val="974B99"/>
      </a:accent5>
      <a:accent6>
        <a:srgbClr val="BF093C"/>
      </a:accent6>
      <a:hlink>
        <a:srgbClr val="505050"/>
      </a:hlink>
      <a:folHlink>
        <a:srgbClr val="2F2F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lIns="18000" tIns="18000" rIns="18000" bIns="18000" rtlCol="0" anchor="ctr"/>
      <a:lstStyle>
        <a:defPPr algn="ctr">
          <a:defRPr sz="10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val="1"/>
          </a:ext>
        </a:extLst>
      </a:spPr>
      <a:bodyPr vert="horz" wrap="none" lIns="91423" tIns="45712" rIns="91423" bIns="45712" numCol="1" rtlCol="0" anchor="t" anchorCtr="0" compatLnSpc="1">
        <a:prstTxWarp prst="textNoShape">
          <a:avLst/>
        </a:prstTxWarp>
        <a:noAutofit/>
      </a:bodyPr>
      <a:lstStyle>
        <a:defPPr>
          <a:defRPr sz="1400" dirty="0" smtClean="0">
            <a:solidFill>
              <a:schemeClr val="tx1">
                <a:lumMod val="50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B65B0549E87643B3EA915FC953F6A0" ma:contentTypeVersion="0" ma:contentTypeDescription="Create a new document." ma:contentTypeScope="" ma:versionID="4f34a137e87158bbc66ebe3a42789b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64F49E-63DE-4B9F-BA65-24150D2654C9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993347-D900-4ACE-8779-94292893DB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FC68E82-DB4C-4594-9A1B-33EFC8252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5460</TotalTime>
  <Words>702</Words>
  <Application>Microsoft Macintosh PowerPoint</Application>
  <PresentationFormat>A4 Paper (210x297 mm)</PresentationFormat>
  <Paragraphs>171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Boss</vt:lpstr>
      <vt:lpstr>PowerPoint Presentation</vt:lpstr>
      <vt:lpstr>The Problem: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Solved!</vt:lpstr>
      <vt:lpstr>Safely Store and Share Documents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of workshop]</dc:title>
  <dc:creator>Sarah Forrester</dc:creator>
  <cp:lastModifiedBy>Graeme</cp:lastModifiedBy>
  <cp:revision>288</cp:revision>
  <dcterms:created xsi:type="dcterms:W3CDTF">2012-08-31T06:41:32Z</dcterms:created>
  <dcterms:modified xsi:type="dcterms:W3CDTF">2015-02-08T06:25:50Z</dcterms:modified>
</cp:coreProperties>
</file>