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Target for 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by</a:t>
            </a:r>
            <a:endParaRPr lang="en-US" dirty="0"/>
          </a:p>
          <a:p>
            <a:pPr algn="ctr"/>
            <a:r>
              <a:rPr lang="en-US" dirty="0" smtClean="0"/>
              <a:t>Rochelle</a:t>
            </a:r>
          </a:p>
          <a:p>
            <a:pPr algn="ctr"/>
            <a:r>
              <a:rPr lang="en-US" dirty="0" err="1" smtClean="0"/>
              <a:t>Chamila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70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1143000"/>
          </a:xfrm>
        </p:spPr>
        <p:txBody>
          <a:bodyPr/>
          <a:lstStyle/>
          <a:p>
            <a:r>
              <a:rPr lang="en-US" dirty="0" smtClean="0"/>
              <a:t>Design Pattern helps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recognize a design</a:t>
            </a:r>
          </a:p>
          <a:p>
            <a:r>
              <a:rPr lang="en-US" dirty="0" smtClean="0"/>
              <a:t>reduce the amount of refactoring you need to do later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5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22418"/>
            <a:ext cx="4486542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Life cycle of object oriented software </a:t>
            </a:r>
            <a:r>
              <a:rPr lang="en-US" sz="2700" dirty="0" smtClean="0"/>
              <a:t>– according to Brian Foote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Prototyping </a:t>
            </a:r>
          </a:p>
          <a:p>
            <a:r>
              <a:rPr lang="en-US" dirty="0" smtClean="0"/>
              <a:t>Expansionary</a:t>
            </a:r>
          </a:p>
          <a:p>
            <a:r>
              <a:rPr lang="en-US" dirty="0" smtClean="0"/>
              <a:t>Consolidating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1143000"/>
          </a:xfrm>
        </p:spPr>
        <p:txBody>
          <a:bodyPr/>
          <a:lstStyle/>
          <a:p>
            <a:r>
              <a:rPr lang="en-US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28800"/>
            <a:ext cx="6777317" cy="4003829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dirty="0" smtClean="0"/>
              <a:t>Is bringing the software to life to meet the requirements. In this stage the software is expected to have class hierarchies.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flurry of </a:t>
            </a:r>
            <a:r>
              <a:rPr lang="en-US" dirty="0" smtClean="0"/>
              <a:t>activities</a:t>
            </a:r>
          </a:p>
          <a:p>
            <a:r>
              <a:rPr lang="en-US" dirty="0" smtClean="0"/>
              <a:t>Software is brought to life through rapid prototyping and incremental changes</a:t>
            </a:r>
          </a:p>
          <a:p>
            <a:r>
              <a:rPr lang="en-US" dirty="0" smtClean="0"/>
              <a:t>After reaching </a:t>
            </a:r>
            <a:r>
              <a:rPr lang="en-US" dirty="0"/>
              <a:t>the </a:t>
            </a:r>
            <a:r>
              <a:rPr lang="en-US" dirty="0" smtClean="0"/>
              <a:t>adolescence, Software usually consist of class hierarchies that closely reflects entities in the initial problem domain.</a:t>
            </a:r>
          </a:p>
          <a:p>
            <a:r>
              <a:rPr lang="en-US" dirty="0" smtClean="0"/>
              <a:t>The main kind of reuse is white box reuse by inheritance.</a:t>
            </a:r>
          </a:p>
        </p:txBody>
      </p:sp>
    </p:spTree>
    <p:extLst>
      <p:ext uri="{BB962C8B-B14F-4D97-AF65-F5344CB8AC3E}">
        <p14:creationId xmlns:p14="http://schemas.microsoft.com/office/powerpoint/2010/main" val="233175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6096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3851429"/>
          </a:xfrm>
        </p:spPr>
        <p:txBody>
          <a:bodyPr/>
          <a:lstStyle/>
          <a:p>
            <a:r>
              <a:rPr lang="en-US" dirty="0" smtClean="0"/>
              <a:t>The software must satisfy more requirements</a:t>
            </a:r>
          </a:p>
          <a:p>
            <a:r>
              <a:rPr lang="en-US" dirty="0" smtClean="0"/>
              <a:t>The software must be more reusable</a:t>
            </a:r>
          </a:p>
          <a:p>
            <a:r>
              <a:rPr lang="en-US" dirty="0" smtClean="0"/>
              <a:t>This phase shouldn’t carry on for too long</a:t>
            </a:r>
          </a:p>
          <a:p>
            <a:r>
              <a:rPr lang="en-US" dirty="0" smtClean="0"/>
              <a:t>Can cause the software to be inflexible – if too much expansion</a:t>
            </a:r>
          </a:p>
          <a:p>
            <a:r>
              <a:rPr lang="en-US" dirty="0"/>
              <a:t>Class hierarchies will no longer match any problem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231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685800"/>
            <a:ext cx="7024744" cy="1143000"/>
          </a:xfrm>
        </p:spPr>
        <p:txBody>
          <a:bodyPr/>
          <a:lstStyle/>
          <a:p>
            <a:r>
              <a:rPr lang="en-NZ" dirty="0" err="1" smtClean="0"/>
              <a:t>Consolidatinon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622829"/>
          </a:xfrm>
        </p:spPr>
        <p:txBody>
          <a:bodyPr/>
          <a:lstStyle/>
          <a:p>
            <a:r>
              <a:rPr lang="en-NZ" dirty="0" smtClean="0"/>
              <a:t>Is about how the software must be reorganised – refactored.</a:t>
            </a:r>
          </a:p>
          <a:p>
            <a:r>
              <a:rPr lang="en-NZ" dirty="0"/>
              <a:t>This is where black box reuse replaces white box reuse because new kinds of objects are made from moving functionality around and changing the class </a:t>
            </a:r>
            <a:r>
              <a:rPr lang="en-NZ" dirty="0" smtClean="0"/>
              <a:t>hierarchy</a:t>
            </a:r>
            <a:r>
              <a:rPr lang="en-NZ" dirty="0"/>
              <a:t>.</a:t>
            </a: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03320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05400"/>
            <a:ext cx="1981200" cy="14132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304800"/>
            <a:ext cx="7024744" cy="1143000"/>
          </a:xfrm>
        </p:spPr>
        <p:txBody>
          <a:bodyPr/>
          <a:lstStyle/>
          <a:p>
            <a:r>
              <a:rPr lang="en-US" dirty="0" smtClean="0"/>
              <a:t>Refactoring / Consolidation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6957508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involves tearing apart classes into special and general purpose components,  </a:t>
            </a:r>
          </a:p>
          <a:p>
            <a:r>
              <a:rPr lang="en-US" dirty="0" smtClean="0"/>
              <a:t>Moving operations up or down the class hierarchies</a:t>
            </a:r>
          </a:p>
          <a:p>
            <a:r>
              <a:rPr lang="en-US" dirty="0" smtClean="0"/>
              <a:t>Rationalizing the interfaces of classes</a:t>
            </a:r>
          </a:p>
          <a:p>
            <a:r>
              <a:rPr lang="en-US" dirty="0" smtClean="0"/>
              <a:t>Produce new kinds of objects</a:t>
            </a:r>
          </a:p>
          <a:p>
            <a:r>
              <a:rPr lang="en-US" dirty="0" smtClean="0"/>
              <a:t>Decompose existing </a:t>
            </a:r>
            <a:r>
              <a:rPr lang="en-US" dirty="0" smtClean="0"/>
              <a:t>objects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Expansion and Consolidation phases are repeated a lot as requirements make the software bigger and the refactoring makes the software more general.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964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designers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Aware of changes that can prompt refactoring</a:t>
            </a:r>
          </a:p>
          <a:p>
            <a:r>
              <a:rPr lang="en-US" dirty="0" smtClean="0"/>
              <a:t>Aware of class and object structure that can help avoid refactoring</a:t>
            </a:r>
          </a:p>
          <a:p>
            <a:r>
              <a:rPr lang="en-US" dirty="0" smtClean="0"/>
              <a:t>Their </a:t>
            </a:r>
            <a:r>
              <a:rPr lang="en-US" dirty="0" smtClean="0"/>
              <a:t>designs </a:t>
            </a:r>
            <a:r>
              <a:rPr lang="en-US" dirty="0" smtClean="0"/>
              <a:t>are robust in the face of requirements changes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2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77336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 patterns capture many of the structures that </a:t>
            </a:r>
            <a:r>
              <a:rPr lang="en-US" dirty="0" smtClean="0"/>
              <a:t>result from </a:t>
            </a:r>
            <a:r>
              <a:rPr lang="en-US" dirty="0" smtClean="0"/>
              <a:t>refactoring</a:t>
            </a:r>
          </a:p>
          <a:p>
            <a:r>
              <a:rPr lang="en-US" dirty="0" smtClean="0"/>
              <a:t>Using these patterns early in design </a:t>
            </a:r>
            <a:r>
              <a:rPr lang="en-US" dirty="0" smtClean="0"/>
              <a:t>prevents </a:t>
            </a:r>
            <a:r>
              <a:rPr lang="en-US" dirty="0" smtClean="0"/>
              <a:t>later refactoring. </a:t>
            </a:r>
          </a:p>
          <a:p>
            <a:r>
              <a:rPr lang="en-US" dirty="0" smtClean="0"/>
              <a:t>Design </a:t>
            </a:r>
            <a:r>
              <a:rPr lang="en-US" dirty="0" smtClean="0"/>
              <a:t>patterns </a:t>
            </a:r>
            <a:r>
              <a:rPr lang="en-US" dirty="0" smtClean="0"/>
              <a:t>can show you how to change the system</a:t>
            </a:r>
          </a:p>
          <a:p>
            <a:r>
              <a:rPr lang="en-NZ" dirty="0"/>
              <a:t>Design patterns provide targets for your </a:t>
            </a:r>
            <a:r>
              <a:rPr lang="en-NZ" dirty="0" smtClean="0"/>
              <a:t>refactoring's </a:t>
            </a:r>
            <a:r>
              <a:rPr lang="en-NZ" dirty="0"/>
              <a:t>even if you don’t see how to apply the pattern </a:t>
            </a:r>
            <a:r>
              <a:rPr lang="en-NZ" dirty="0" smtClean="0"/>
              <a:t>correctly until afterwards the system is built.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5554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651</TotalTime>
  <Words>335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Austin</vt:lpstr>
      <vt:lpstr>A Target for Refactoring</vt:lpstr>
      <vt:lpstr>Design Pattern helps </vt:lpstr>
      <vt:lpstr>Life cycle of object oriented software – according to Brian Foote</vt:lpstr>
      <vt:lpstr>Prototyping</vt:lpstr>
      <vt:lpstr>Expansion</vt:lpstr>
      <vt:lpstr>Consolidatinon</vt:lpstr>
      <vt:lpstr>Refactoring / Consolidation</vt:lpstr>
      <vt:lpstr>Good designers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target for refactoring</dc:title>
  <dc:creator>Jenica</dc:creator>
  <cp:lastModifiedBy>Rochelle Wilson</cp:lastModifiedBy>
  <cp:revision>25</cp:revision>
  <dcterms:created xsi:type="dcterms:W3CDTF">2006-08-16T00:00:00Z</dcterms:created>
  <dcterms:modified xsi:type="dcterms:W3CDTF">2018-06-05T07:10:11Z</dcterms:modified>
</cp:coreProperties>
</file>