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D98-6365-4115-83B7-9EBA1F136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Object Granularity</a:t>
            </a:r>
          </a:p>
        </p:txBody>
      </p:sp>
    </p:spTree>
    <p:extLst>
      <p:ext uri="{BB962C8B-B14F-4D97-AF65-F5344CB8AC3E}">
        <p14:creationId xmlns:p14="http://schemas.microsoft.com/office/powerpoint/2010/main" val="3386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2615-C698-4205-81B0-77A54472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Object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A523-9654-4FAF-8822-3428EEEF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Objects can vary tremendously in size and number. They can represent everything down to the hardware or all the way up to entire applications</a:t>
            </a:r>
          </a:p>
          <a:p>
            <a:r>
              <a:rPr lang="en-NZ" dirty="0"/>
              <a:t>While scope describes the breadth of objects, granularity describes the depth.</a:t>
            </a:r>
          </a:p>
          <a:p>
            <a:r>
              <a:rPr lang="en-NZ" dirty="0"/>
              <a:t>Design Patterns help to determine appropriate object granularity.</a:t>
            </a:r>
          </a:p>
          <a:p>
            <a:r>
              <a:rPr lang="en-NZ" dirty="0"/>
              <a:t>There is often trade offs in object granularity when trying to balance different aspects (performance, reusability, complexity etc)</a:t>
            </a:r>
          </a:p>
        </p:txBody>
      </p:sp>
    </p:spTree>
    <p:extLst>
      <p:ext uri="{BB962C8B-B14F-4D97-AF65-F5344CB8AC3E}">
        <p14:creationId xmlns:p14="http://schemas.microsoft.com/office/powerpoint/2010/main" val="148894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D49-C99F-444A-88AC-7C083279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AD6E-2D07-4117-B0CA-4E441E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Facade pattern describes how to represent complete subsystems as objects.</a:t>
            </a:r>
          </a:p>
          <a:p>
            <a:r>
              <a:rPr lang="en-NZ" dirty="0"/>
              <a:t>Flyweight pattern describes how to support huge numbers of objects at the finest granularities.</a:t>
            </a:r>
          </a:p>
          <a:p>
            <a:r>
              <a:rPr lang="en-NZ" dirty="0"/>
              <a:t>Abstract Factory and Builder yield objects whose only responsibilities are creating other objects. </a:t>
            </a:r>
          </a:p>
          <a:p>
            <a:r>
              <a:rPr lang="en-NZ" dirty="0"/>
              <a:t>Visitor and Command yield objects whose only responsibilities are to implement a request on another object or group of objects.</a:t>
            </a:r>
          </a:p>
        </p:txBody>
      </p:sp>
    </p:spTree>
    <p:extLst>
      <p:ext uri="{BB962C8B-B14F-4D97-AF65-F5344CB8AC3E}">
        <p14:creationId xmlns:p14="http://schemas.microsoft.com/office/powerpoint/2010/main" val="52853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6431-B688-4D49-B48B-5611EF3A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7180"/>
            <a:ext cx="9905999" cy="6416040"/>
          </a:xfrm>
        </p:spPr>
        <p:txBody>
          <a:bodyPr>
            <a:normAutofit/>
          </a:bodyPr>
          <a:lstStyle/>
          <a:p>
            <a:r>
              <a:rPr lang="en-NZ" sz="1800" dirty="0">
                <a:latin typeface="Arial" panose="020B0604020202020204" pitchFamily="34" charset="0"/>
              </a:rPr>
              <a:t>The </a:t>
            </a:r>
            <a:r>
              <a:rPr lang="en-NZ" sz="1800" i="1" dirty="0">
                <a:latin typeface="Arial" panose="020B0604020202020204" pitchFamily="34" charset="0"/>
              </a:rPr>
              <a:t>granularity</a:t>
            </a:r>
            <a:r>
              <a:rPr lang="en-NZ" sz="1800" dirty="0">
                <a:latin typeface="Arial" panose="020B0604020202020204" pitchFamily="34" charset="0"/>
              </a:rPr>
              <a:t> of data refers to the fineness with which data fields are sub-divided. For example, a postal address can be recorded, with </a:t>
            </a:r>
            <a:r>
              <a:rPr lang="en-NZ" sz="1800" i="1" dirty="0">
                <a:latin typeface="Arial" panose="020B0604020202020204" pitchFamily="34" charset="0"/>
              </a:rPr>
              <a:t>low granularity</a:t>
            </a:r>
            <a:r>
              <a:rPr lang="en-NZ" sz="1800" dirty="0">
                <a:latin typeface="Arial" panose="020B0604020202020204" pitchFamily="34" charset="0"/>
              </a:rPr>
              <a:t>, as a single field: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address = 200 2nd Ave. South #358, St. Petersburg, FL 33701-4313 USA</a:t>
            </a:r>
          </a:p>
          <a:p>
            <a:r>
              <a:rPr lang="en-NZ" sz="1800" dirty="0">
                <a:latin typeface="Arial" panose="020B0604020202020204" pitchFamily="34" charset="0"/>
              </a:rPr>
              <a:t>or with </a:t>
            </a:r>
            <a:r>
              <a:rPr lang="en-NZ" sz="1800" i="1" dirty="0">
                <a:latin typeface="Arial" panose="020B0604020202020204" pitchFamily="34" charset="0"/>
              </a:rPr>
              <a:t>high granularity</a:t>
            </a:r>
            <a:r>
              <a:rPr lang="en-NZ" sz="1800" dirty="0">
                <a:latin typeface="Arial" panose="020B0604020202020204" pitchFamily="34" charset="0"/>
              </a:rPr>
              <a:t>, as multiple fields: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street address = 200 2nd Ave. South #358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city = St. Petersburg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postal code = FL 33701-4313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country = USA</a:t>
            </a:r>
          </a:p>
          <a:p>
            <a:r>
              <a:rPr lang="en-NZ" sz="1800" dirty="0">
                <a:latin typeface="Arial" panose="020B0604020202020204" pitchFamily="34" charset="0"/>
              </a:rPr>
              <a:t>or even higher granularity: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street number = 200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street = 2nd Ave. South #358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city = St. Petersburg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postal code state = FL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postal-code-first-part = 33701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postal-code-second-part = 4313</a:t>
            </a:r>
          </a:p>
          <a:p>
            <a:pPr>
              <a:buFont typeface="+mj-lt"/>
              <a:buAutoNum type="arabicPeriod"/>
            </a:pPr>
            <a:r>
              <a:rPr lang="en-NZ" sz="1200" dirty="0">
                <a:latin typeface="Arial" panose="020B0604020202020204" pitchFamily="34" charset="0"/>
              </a:rPr>
              <a:t>country = USA</a:t>
            </a:r>
          </a:p>
          <a:p>
            <a:pPr marL="0" indent="0">
              <a:buNone/>
            </a:pP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8030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EB-3803-4461-9652-9D8BA3DA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26" name="Picture 2" descr="https://2.bp.blogspot.com/-w5ZyZv1gMRI/Wf8RJORDC3I/AAAAAAAADsQ/ddMrJzca35szFIBobkkMJ74GTlTgI3opACLcBGAs/s1600/granularity.png">
            <a:extLst>
              <a:ext uri="{FF2B5EF4-FFF2-40B4-BE49-F238E27FC236}">
                <a16:creationId xmlns:a16="http://schemas.microsoft.com/office/drawing/2014/main" id="{17C1F2C6-E1B2-4848-B26D-A1D92B48F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22" y="2249488"/>
            <a:ext cx="954398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1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4FC9-E799-42D9-B1AB-8DFC17E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1089F-C4BE-4ECF-89BF-3BE49D079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872" y="2249488"/>
            <a:ext cx="65070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487</TotalTime>
  <Words>138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Object Granularity</vt:lpstr>
      <vt:lpstr>Object Granularity</vt:lpstr>
      <vt:lpstr>Design pattern examples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Granularity</dc:title>
  <dc:creator>Claye Barry</dc:creator>
  <cp:lastModifiedBy>Claye Barry</cp:lastModifiedBy>
  <cp:revision>11</cp:revision>
  <dcterms:created xsi:type="dcterms:W3CDTF">2018-05-30T04:58:10Z</dcterms:created>
  <dcterms:modified xsi:type="dcterms:W3CDTF">2018-05-30T13:05:59Z</dcterms:modified>
</cp:coreProperties>
</file>