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EA6179-01EC-4A5F-A6DC-5C72187EF87A}" type="datetimeFigureOut">
              <a:rPr lang="en-NZ" smtClean="0"/>
              <a:t>6/06/2018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707CDA1-1A60-469D-A6BF-FD5B32089FC0}" type="slidenum">
              <a:rPr lang="en-NZ" smtClean="0"/>
              <a:t>‹#›</a:t>
            </a:fld>
            <a:endParaRPr lang="en-NZ"/>
          </a:p>
        </p:txBody>
      </p:sp>
    </p:spTree>
    <p:extLst>
      <p:ext uri="{BB962C8B-B14F-4D97-AF65-F5344CB8AC3E}">
        <p14:creationId xmlns:p14="http://schemas.microsoft.com/office/powerpoint/2010/main" val="3152885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EA6179-01EC-4A5F-A6DC-5C72187EF87A}" type="datetimeFigureOut">
              <a:rPr lang="en-NZ" smtClean="0"/>
              <a:t>6/06/2018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707CDA1-1A60-469D-A6BF-FD5B32089FC0}" type="slidenum">
              <a:rPr lang="en-NZ" smtClean="0"/>
              <a:t>‹#›</a:t>
            </a:fld>
            <a:endParaRPr lang="en-NZ"/>
          </a:p>
        </p:txBody>
      </p:sp>
    </p:spTree>
    <p:extLst>
      <p:ext uri="{BB962C8B-B14F-4D97-AF65-F5344CB8AC3E}">
        <p14:creationId xmlns:p14="http://schemas.microsoft.com/office/powerpoint/2010/main" val="3553620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EA6179-01EC-4A5F-A6DC-5C72187EF87A}" type="datetimeFigureOut">
              <a:rPr lang="en-NZ" smtClean="0"/>
              <a:t>6/06/2018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707CDA1-1A60-469D-A6BF-FD5B32089FC0}" type="slidenum">
              <a:rPr lang="en-NZ" smtClean="0"/>
              <a:t>‹#›</a:t>
            </a:fld>
            <a:endParaRPr lang="en-NZ"/>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16494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EA6179-01EC-4A5F-A6DC-5C72187EF87A}" type="datetimeFigureOut">
              <a:rPr lang="en-NZ" smtClean="0"/>
              <a:t>6/06/2018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707CDA1-1A60-469D-A6BF-FD5B32089FC0}" type="slidenum">
              <a:rPr lang="en-NZ" smtClean="0"/>
              <a:t>‹#›</a:t>
            </a:fld>
            <a:endParaRPr lang="en-NZ"/>
          </a:p>
        </p:txBody>
      </p:sp>
    </p:spTree>
    <p:extLst>
      <p:ext uri="{BB962C8B-B14F-4D97-AF65-F5344CB8AC3E}">
        <p14:creationId xmlns:p14="http://schemas.microsoft.com/office/powerpoint/2010/main" val="4041794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EA6179-01EC-4A5F-A6DC-5C72187EF87A}" type="datetimeFigureOut">
              <a:rPr lang="en-NZ" smtClean="0"/>
              <a:t>6/06/2018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707CDA1-1A60-469D-A6BF-FD5B32089FC0}" type="slidenum">
              <a:rPr lang="en-NZ" smtClean="0"/>
              <a:t>‹#›</a:t>
            </a:fld>
            <a:endParaRPr lang="en-NZ"/>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8244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EA6179-01EC-4A5F-A6DC-5C72187EF87A}" type="datetimeFigureOut">
              <a:rPr lang="en-NZ" smtClean="0"/>
              <a:t>6/06/2018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707CDA1-1A60-469D-A6BF-FD5B32089FC0}" type="slidenum">
              <a:rPr lang="en-NZ" smtClean="0"/>
              <a:t>‹#›</a:t>
            </a:fld>
            <a:endParaRPr lang="en-NZ"/>
          </a:p>
        </p:txBody>
      </p:sp>
    </p:spTree>
    <p:extLst>
      <p:ext uri="{BB962C8B-B14F-4D97-AF65-F5344CB8AC3E}">
        <p14:creationId xmlns:p14="http://schemas.microsoft.com/office/powerpoint/2010/main" val="1191595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EA6179-01EC-4A5F-A6DC-5C72187EF87A}" type="datetimeFigureOut">
              <a:rPr lang="en-NZ" smtClean="0"/>
              <a:t>6/06/2018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707CDA1-1A60-469D-A6BF-FD5B32089FC0}" type="slidenum">
              <a:rPr lang="en-NZ" smtClean="0"/>
              <a:t>‹#›</a:t>
            </a:fld>
            <a:endParaRPr lang="en-NZ"/>
          </a:p>
        </p:txBody>
      </p:sp>
    </p:spTree>
    <p:extLst>
      <p:ext uri="{BB962C8B-B14F-4D97-AF65-F5344CB8AC3E}">
        <p14:creationId xmlns:p14="http://schemas.microsoft.com/office/powerpoint/2010/main" val="597018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EA6179-01EC-4A5F-A6DC-5C72187EF87A}" type="datetimeFigureOut">
              <a:rPr lang="en-NZ" smtClean="0"/>
              <a:t>6/06/2018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707CDA1-1A60-469D-A6BF-FD5B32089FC0}" type="slidenum">
              <a:rPr lang="en-NZ" smtClean="0"/>
              <a:t>‹#›</a:t>
            </a:fld>
            <a:endParaRPr lang="en-NZ"/>
          </a:p>
        </p:txBody>
      </p:sp>
    </p:spTree>
    <p:extLst>
      <p:ext uri="{BB962C8B-B14F-4D97-AF65-F5344CB8AC3E}">
        <p14:creationId xmlns:p14="http://schemas.microsoft.com/office/powerpoint/2010/main" val="417379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EA6179-01EC-4A5F-A6DC-5C72187EF87A}" type="datetimeFigureOut">
              <a:rPr lang="en-NZ" smtClean="0"/>
              <a:t>6/06/2018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707CDA1-1A60-469D-A6BF-FD5B32089FC0}" type="slidenum">
              <a:rPr lang="en-NZ" smtClean="0"/>
              <a:t>‹#›</a:t>
            </a:fld>
            <a:endParaRPr lang="en-NZ"/>
          </a:p>
        </p:txBody>
      </p:sp>
    </p:spTree>
    <p:extLst>
      <p:ext uri="{BB962C8B-B14F-4D97-AF65-F5344CB8AC3E}">
        <p14:creationId xmlns:p14="http://schemas.microsoft.com/office/powerpoint/2010/main" val="583080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EA6179-01EC-4A5F-A6DC-5C72187EF87A}" type="datetimeFigureOut">
              <a:rPr lang="en-NZ" smtClean="0"/>
              <a:t>6/06/2018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707CDA1-1A60-469D-A6BF-FD5B32089FC0}" type="slidenum">
              <a:rPr lang="en-NZ" smtClean="0"/>
              <a:t>‹#›</a:t>
            </a:fld>
            <a:endParaRPr lang="en-NZ"/>
          </a:p>
        </p:txBody>
      </p:sp>
    </p:spTree>
    <p:extLst>
      <p:ext uri="{BB962C8B-B14F-4D97-AF65-F5344CB8AC3E}">
        <p14:creationId xmlns:p14="http://schemas.microsoft.com/office/powerpoint/2010/main" val="2557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EA6179-01EC-4A5F-A6DC-5C72187EF87A}" type="datetimeFigureOut">
              <a:rPr lang="en-NZ" smtClean="0"/>
              <a:t>6/06/2018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707CDA1-1A60-469D-A6BF-FD5B32089FC0}" type="slidenum">
              <a:rPr lang="en-NZ" smtClean="0"/>
              <a:t>‹#›</a:t>
            </a:fld>
            <a:endParaRPr lang="en-NZ"/>
          </a:p>
        </p:txBody>
      </p:sp>
    </p:spTree>
    <p:extLst>
      <p:ext uri="{BB962C8B-B14F-4D97-AF65-F5344CB8AC3E}">
        <p14:creationId xmlns:p14="http://schemas.microsoft.com/office/powerpoint/2010/main" val="3299312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EA6179-01EC-4A5F-A6DC-5C72187EF87A}" type="datetimeFigureOut">
              <a:rPr lang="en-NZ" smtClean="0"/>
              <a:t>6/06/2018</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8707CDA1-1A60-469D-A6BF-FD5B32089FC0}" type="slidenum">
              <a:rPr lang="en-NZ" smtClean="0"/>
              <a:t>‹#›</a:t>
            </a:fld>
            <a:endParaRPr lang="en-NZ"/>
          </a:p>
        </p:txBody>
      </p:sp>
    </p:spTree>
    <p:extLst>
      <p:ext uri="{BB962C8B-B14F-4D97-AF65-F5344CB8AC3E}">
        <p14:creationId xmlns:p14="http://schemas.microsoft.com/office/powerpoint/2010/main" val="3648938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EA6179-01EC-4A5F-A6DC-5C72187EF87A}" type="datetimeFigureOut">
              <a:rPr lang="en-NZ" smtClean="0"/>
              <a:t>6/06/2018</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8707CDA1-1A60-469D-A6BF-FD5B32089FC0}" type="slidenum">
              <a:rPr lang="en-NZ" smtClean="0"/>
              <a:t>‹#›</a:t>
            </a:fld>
            <a:endParaRPr lang="en-NZ"/>
          </a:p>
        </p:txBody>
      </p:sp>
    </p:spTree>
    <p:extLst>
      <p:ext uri="{BB962C8B-B14F-4D97-AF65-F5344CB8AC3E}">
        <p14:creationId xmlns:p14="http://schemas.microsoft.com/office/powerpoint/2010/main" val="208216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EA6179-01EC-4A5F-A6DC-5C72187EF87A}" type="datetimeFigureOut">
              <a:rPr lang="en-NZ" smtClean="0"/>
              <a:t>6/06/2018</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8707CDA1-1A60-469D-A6BF-FD5B32089FC0}" type="slidenum">
              <a:rPr lang="en-NZ" smtClean="0"/>
              <a:t>‹#›</a:t>
            </a:fld>
            <a:endParaRPr lang="en-NZ"/>
          </a:p>
        </p:txBody>
      </p:sp>
    </p:spTree>
    <p:extLst>
      <p:ext uri="{BB962C8B-B14F-4D97-AF65-F5344CB8AC3E}">
        <p14:creationId xmlns:p14="http://schemas.microsoft.com/office/powerpoint/2010/main" val="2835926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EA6179-01EC-4A5F-A6DC-5C72187EF87A}" type="datetimeFigureOut">
              <a:rPr lang="en-NZ" smtClean="0"/>
              <a:t>6/06/2018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707CDA1-1A60-469D-A6BF-FD5B32089FC0}" type="slidenum">
              <a:rPr lang="en-NZ" smtClean="0"/>
              <a:t>‹#›</a:t>
            </a:fld>
            <a:endParaRPr lang="en-NZ"/>
          </a:p>
        </p:txBody>
      </p:sp>
    </p:spTree>
    <p:extLst>
      <p:ext uri="{BB962C8B-B14F-4D97-AF65-F5344CB8AC3E}">
        <p14:creationId xmlns:p14="http://schemas.microsoft.com/office/powerpoint/2010/main" val="407064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EA6179-01EC-4A5F-A6DC-5C72187EF87A}" type="datetimeFigureOut">
              <a:rPr lang="en-NZ" smtClean="0"/>
              <a:t>6/06/2018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707CDA1-1A60-469D-A6BF-FD5B32089FC0}" type="slidenum">
              <a:rPr lang="en-NZ" smtClean="0"/>
              <a:t>‹#›</a:t>
            </a:fld>
            <a:endParaRPr lang="en-NZ"/>
          </a:p>
        </p:txBody>
      </p:sp>
    </p:spTree>
    <p:extLst>
      <p:ext uri="{BB962C8B-B14F-4D97-AF65-F5344CB8AC3E}">
        <p14:creationId xmlns:p14="http://schemas.microsoft.com/office/powerpoint/2010/main" val="3809683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EA6179-01EC-4A5F-A6DC-5C72187EF87A}" type="datetimeFigureOut">
              <a:rPr lang="en-NZ" smtClean="0"/>
              <a:t>6/06/2018</a:t>
            </a:fld>
            <a:endParaRPr lang="en-NZ"/>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707CDA1-1A60-469D-A6BF-FD5B32089FC0}" type="slidenum">
              <a:rPr lang="en-NZ" smtClean="0"/>
              <a:t>‹#›</a:t>
            </a:fld>
            <a:endParaRPr lang="en-NZ"/>
          </a:p>
        </p:txBody>
      </p:sp>
    </p:spTree>
    <p:extLst>
      <p:ext uri="{BB962C8B-B14F-4D97-AF65-F5344CB8AC3E}">
        <p14:creationId xmlns:p14="http://schemas.microsoft.com/office/powerpoint/2010/main" val="28160585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b="1" dirty="0"/>
              <a:t>Relating Run-Time and Compile-Time Structures</a:t>
            </a:r>
            <a:endParaRPr lang="en-NZ" dirty="0"/>
          </a:p>
        </p:txBody>
      </p:sp>
      <p:sp>
        <p:nvSpPr>
          <p:cNvPr id="3" name="Subtitle 2"/>
          <p:cNvSpPr>
            <a:spLocks noGrp="1"/>
          </p:cNvSpPr>
          <p:nvPr>
            <p:ph type="subTitle" idx="1"/>
          </p:nvPr>
        </p:nvSpPr>
        <p:spPr/>
        <p:txBody>
          <a:bodyPr/>
          <a:lstStyle/>
          <a:p>
            <a:endParaRPr lang="en-NZ"/>
          </a:p>
        </p:txBody>
      </p:sp>
    </p:spTree>
    <p:extLst>
      <p:ext uri="{BB962C8B-B14F-4D97-AF65-F5344CB8AC3E}">
        <p14:creationId xmlns:p14="http://schemas.microsoft.com/office/powerpoint/2010/main" val="1741325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3376" y="1005557"/>
            <a:ext cx="8883761" cy="4865854"/>
          </a:xfrm>
        </p:spPr>
        <p:txBody>
          <a:bodyPr>
            <a:normAutofit/>
          </a:bodyPr>
          <a:lstStyle/>
          <a:p>
            <a:pPr marL="0" indent="0">
              <a:buNone/>
            </a:pPr>
            <a:r>
              <a:rPr lang="en-NZ" sz="2400" dirty="0" smtClean="0"/>
              <a:t>An object-oriented program's run-time structure often bears little resemblance to its code structure. The code structure is frozen at compile-time; it consists of classes in fixed inheritance relationships. A program's run-time structure consists of rapidly changing networks of communicating objects. In fact, the two structures are largely independent. Trying to understand one from the other is like trying to understand the dynamism of living ecosystems from the static taxonomy of plants and animals, and vice versa.</a:t>
            </a:r>
            <a:endParaRPr lang="en-NZ" sz="2400" dirty="0"/>
          </a:p>
        </p:txBody>
      </p:sp>
    </p:spTree>
    <p:extLst>
      <p:ext uri="{BB962C8B-B14F-4D97-AF65-F5344CB8AC3E}">
        <p14:creationId xmlns:p14="http://schemas.microsoft.com/office/powerpoint/2010/main" val="3954239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Aggregation</a:t>
            </a:r>
            <a:endParaRPr lang="en-NZ" dirty="0"/>
          </a:p>
        </p:txBody>
      </p:sp>
      <p:sp>
        <p:nvSpPr>
          <p:cNvPr id="3" name="Content Placeholder 2"/>
          <p:cNvSpPr>
            <a:spLocks noGrp="1"/>
          </p:cNvSpPr>
          <p:nvPr>
            <p:ph idx="1"/>
          </p:nvPr>
        </p:nvSpPr>
        <p:spPr/>
        <p:txBody>
          <a:bodyPr/>
          <a:lstStyle/>
          <a:p>
            <a:r>
              <a:rPr lang="en-NZ" dirty="0" smtClean="0"/>
              <a:t>Aggregation implies that one </a:t>
            </a:r>
            <a:r>
              <a:rPr lang="en-NZ" dirty="0"/>
              <a:t>object owns or is responsible for another object</a:t>
            </a:r>
            <a:r>
              <a:rPr lang="en-NZ" dirty="0" smtClean="0"/>
              <a:t>.</a:t>
            </a:r>
          </a:p>
          <a:p>
            <a:r>
              <a:rPr lang="en-NZ" dirty="0"/>
              <a:t>an </a:t>
            </a:r>
            <a:r>
              <a:rPr lang="en-NZ" dirty="0" smtClean="0"/>
              <a:t>object </a:t>
            </a:r>
            <a:r>
              <a:rPr lang="en-NZ" i="1" dirty="0" smtClean="0"/>
              <a:t>having </a:t>
            </a:r>
            <a:r>
              <a:rPr lang="en-NZ" dirty="0"/>
              <a:t>or being </a:t>
            </a:r>
            <a:r>
              <a:rPr lang="en-NZ" i="1" dirty="0" smtClean="0"/>
              <a:t>part </a:t>
            </a:r>
            <a:r>
              <a:rPr lang="en-NZ" dirty="0" smtClean="0"/>
              <a:t>of another </a:t>
            </a:r>
            <a:r>
              <a:rPr lang="en-NZ" dirty="0"/>
              <a:t>object</a:t>
            </a:r>
            <a:r>
              <a:rPr lang="en-NZ" dirty="0" smtClean="0"/>
              <a:t>.</a:t>
            </a:r>
          </a:p>
          <a:p>
            <a:r>
              <a:rPr lang="en-NZ" dirty="0"/>
              <a:t>a plain arrowhead line denotes </a:t>
            </a:r>
            <a:r>
              <a:rPr lang="en-NZ" dirty="0" smtClean="0"/>
              <a:t>acquaintance. An </a:t>
            </a:r>
            <a:r>
              <a:rPr lang="en-NZ" dirty="0"/>
              <a:t>arrowhead line with</a:t>
            </a:r>
          </a:p>
          <a:p>
            <a:pPr marL="0" indent="0">
              <a:buNone/>
            </a:pPr>
            <a:r>
              <a:rPr lang="en-NZ" dirty="0"/>
              <a:t>a diamond at its base denotes aggregation:</a:t>
            </a:r>
          </a:p>
        </p:txBody>
      </p:sp>
      <p:pic>
        <p:nvPicPr>
          <p:cNvPr id="4" name="Picture 3"/>
          <p:cNvPicPr>
            <a:picLocks noChangeAspect="1"/>
          </p:cNvPicPr>
          <p:nvPr/>
        </p:nvPicPr>
        <p:blipFill>
          <a:blip r:embed="rId2"/>
          <a:stretch>
            <a:fillRect/>
          </a:stretch>
        </p:blipFill>
        <p:spPr>
          <a:xfrm>
            <a:off x="1930878" y="4340533"/>
            <a:ext cx="7604101" cy="920133"/>
          </a:xfrm>
          <a:prstGeom prst="rect">
            <a:avLst/>
          </a:prstGeom>
        </p:spPr>
      </p:pic>
    </p:spTree>
    <p:extLst>
      <p:ext uri="{BB962C8B-B14F-4D97-AF65-F5344CB8AC3E}">
        <p14:creationId xmlns:p14="http://schemas.microsoft.com/office/powerpoint/2010/main" val="1205166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Acquaintance</a:t>
            </a:r>
          </a:p>
        </p:txBody>
      </p:sp>
      <p:sp>
        <p:nvSpPr>
          <p:cNvPr id="3" name="Content Placeholder 2"/>
          <p:cNvSpPr>
            <a:spLocks noGrp="1"/>
          </p:cNvSpPr>
          <p:nvPr>
            <p:ph idx="1"/>
          </p:nvPr>
        </p:nvSpPr>
        <p:spPr/>
        <p:txBody>
          <a:bodyPr/>
          <a:lstStyle/>
          <a:p>
            <a:r>
              <a:rPr lang="en-NZ" dirty="0"/>
              <a:t>Acquaintance implies that an object merely </a:t>
            </a:r>
            <a:r>
              <a:rPr lang="en-NZ" i="1" dirty="0"/>
              <a:t>knows of </a:t>
            </a:r>
            <a:r>
              <a:rPr lang="en-NZ" dirty="0"/>
              <a:t>another </a:t>
            </a:r>
            <a:r>
              <a:rPr lang="en-NZ" dirty="0" smtClean="0"/>
              <a:t>object</a:t>
            </a:r>
          </a:p>
          <a:p>
            <a:r>
              <a:rPr lang="en-NZ" dirty="0" smtClean="0"/>
              <a:t>Acquaintance is </a:t>
            </a:r>
            <a:r>
              <a:rPr lang="en-NZ" dirty="0"/>
              <a:t>called "</a:t>
            </a:r>
            <a:r>
              <a:rPr lang="en-NZ" dirty="0" smtClean="0"/>
              <a:t>association“ or </a:t>
            </a:r>
            <a:r>
              <a:rPr lang="en-NZ" dirty="0" smtClean="0"/>
              <a:t>the </a:t>
            </a:r>
            <a:r>
              <a:rPr lang="en-NZ" dirty="0"/>
              <a:t>"using" relationship.</a:t>
            </a:r>
          </a:p>
        </p:txBody>
      </p:sp>
    </p:spTree>
    <p:extLst>
      <p:ext uri="{BB962C8B-B14F-4D97-AF65-F5344CB8AC3E}">
        <p14:creationId xmlns:p14="http://schemas.microsoft.com/office/powerpoint/2010/main" val="3861753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Aggregation </a:t>
            </a:r>
            <a:r>
              <a:rPr lang="en-NZ" dirty="0"/>
              <a:t>and </a:t>
            </a:r>
            <a:r>
              <a:rPr lang="en-NZ" dirty="0" smtClean="0"/>
              <a:t>Acquaintance</a:t>
            </a:r>
            <a:endParaRPr lang="en-NZ" dirty="0"/>
          </a:p>
        </p:txBody>
      </p:sp>
      <p:sp>
        <p:nvSpPr>
          <p:cNvPr id="3" name="Content Placeholder 2"/>
          <p:cNvSpPr>
            <a:spLocks noGrp="1"/>
          </p:cNvSpPr>
          <p:nvPr>
            <p:ph idx="1"/>
          </p:nvPr>
        </p:nvSpPr>
        <p:spPr/>
        <p:txBody>
          <a:bodyPr/>
          <a:lstStyle/>
          <a:p>
            <a:r>
              <a:rPr lang="en-NZ" dirty="0" smtClean="0"/>
              <a:t>It's easy to confuse aggregation and acquaintance, because they are often implemented in the same way.</a:t>
            </a:r>
          </a:p>
          <a:p>
            <a:r>
              <a:rPr lang="en-NZ" dirty="0" smtClean="0"/>
              <a:t>acquaintance and aggregation are determined more by intent</a:t>
            </a:r>
            <a:endParaRPr lang="en-NZ" dirty="0"/>
          </a:p>
        </p:txBody>
      </p:sp>
    </p:spTree>
    <p:extLst>
      <p:ext uri="{BB962C8B-B14F-4D97-AF65-F5344CB8AC3E}">
        <p14:creationId xmlns:p14="http://schemas.microsoft.com/office/powerpoint/2010/main" val="22662704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179</TotalTime>
  <Words>185</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Relating Run-Time and Compile-Time Structures</vt:lpstr>
      <vt:lpstr>PowerPoint Presentation</vt:lpstr>
      <vt:lpstr>Aggregation</vt:lpstr>
      <vt:lpstr>Acquaintance</vt:lpstr>
      <vt:lpstr>Aggregation and Acquaintance</vt:lpstr>
    </vt:vector>
  </TitlesOfParts>
  <Company>ARA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Relating Run-Time and Compile-Time Structures</dc:title>
  <dc:creator>Runxiang Li</dc:creator>
  <cp:lastModifiedBy>Ryan Parker</cp:lastModifiedBy>
  <cp:revision>6</cp:revision>
  <dcterms:created xsi:type="dcterms:W3CDTF">2018-06-05T19:40:46Z</dcterms:created>
  <dcterms:modified xsi:type="dcterms:W3CDTF">2018-06-05T23:00:58Z</dcterms:modified>
</cp:coreProperties>
</file>