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7569-AB14-48A6-9354-D88B47C88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541" y="1600157"/>
            <a:ext cx="10470292" cy="3449638"/>
          </a:xfrm>
        </p:spPr>
        <p:txBody>
          <a:bodyPr>
            <a:normAutofit/>
          </a:bodyPr>
          <a:lstStyle/>
          <a:p>
            <a:r>
              <a:rPr lang="en-NZ" dirty="0"/>
              <a:t>-common design vocabulary</a:t>
            </a:r>
            <a:br>
              <a:rPr lang="en-NZ" dirty="0"/>
            </a:br>
            <a:br>
              <a:rPr lang="en-NZ" dirty="0"/>
            </a:br>
            <a:r>
              <a:rPr lang="en-NZ" dirty="0"/>
              <a:t>-documentation and learning aid</a:t>
            </a:r>
            <a:br>
              <a:rPr lang="en-NZ" dirty="0"/>
            </a:br>
            <a:br>
              <a:rPr lang="en-NZ" dirty="0"/>
            </a:br>
            <a:r>
              <a:rPr lang="en-NZ" dirty="0"/>
              <a:t>-adjunct to existing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11CB0-A0A1-4F1D-A8FF-47F3990A1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4089" y="5140411"/>
            <a:ext cx="8791575" cy="595184"/>
          </a:xfrm>
        </p:spPr>
        <p:txBody>
          <a:bodyPr/>
          <a:lstStyle/>
          <a:p>
            <a:r>
              <a:rPr lang="en-US" dirty="0"/>
              <a:t>Claye Barry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2375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0F68-80D4-4133-BFDE-B47363F0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common design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B1B0-3850-4117-BA13-ABF98C6D9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Design patterns provide a common vocabulary for designers to use to communicate, document and explore design alternatives. </a:t>
            </a:r>
          </a:p>
          <a:p>
            <a:r>
              <a:rPr lang="en-NZ" dirty="0"/>
              <a:t>Design patterns make a system seem less complex by letting you talk about it at a higher level of abstraction than that of a design notation or programming language.</a:t>
            </a:r>
          </a:p>
          <a:p>
            <a:r>
              <a:rPr lang="en-NZ" dirty="0"/>
              <a:t>Design patterns raise the level at which you design and discuss design with your colleagues.</a:t>
            </a:r>
          </a:p>
        </p:txBody>
      </p:sp>
    </p:spTree>
    <p:extLst>
      <p:ext uri="{BB962C8B-B14F-4D97-AF65-F5344CB8AC3E}">
        <p14:creationId xmlns:p14="http://schemas.microsoft.com/office/powerpoint/2010/main" val="154271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B995-B0C0-40B1-BB10-40485B8E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documentation and learning aid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B48EA-5684-473F-B67C-A9B80E147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7747"/>
            <a:ext cx="9905999" cy="4311735"/>
          </a:xfrm>
        </p:spPr>
        <p:txBody>
          <a:bodyPr>
            <a:normAutofit lnSpcReduction="10000"/>
          </a:bodyPr>
          <a:lstStyle/>
          <a:p>
            <a:r>
              <a:rPr lang="en-NZ" dirty="0"/>
              <a:t>Learning design patterns will help you understand existing object-oriented systems</a:t>
            </a:r>
          </a:p>
          <a:p>
            <a:r>
              <a:rPr lang="en-NZ" dirty="0"/>
              <a:t>Describing a system in terms of the design patterns that it uses will make it a lot easier to understand. Otherwise, people will have to reverse-engineer</a:t>
            </a:r>
          </a:p>
          <a:p>
            <a:pPr marL="0" indent="0">
              <a:buNone/>
            </a:pPr>
            <a:r>
              <a:rPr lang="en-NZ" dirty="0"/>
              <a:t>   the design to unearth the patterns it uses. (or doesn’t)</a:t>
            </a:r>
          </a:p>
          <a:p>
            <a:r>
              <a:rPr lang="en-NZ" dirty="0"/>
              <a:t>Having a common vocabulary means you don't have to describe the whole design pattern; you can just name it and expect your reader to know it. A reader who doesn't know the patterns will have to look them up at first, but that's still easier than reverse-engineering.</a:t>
            </a:r>
          </a:p>
        </p:txBody>
      </p:sp>
    </p:spTree>
    <p:extLst>
      <p:ext uri="{BB962C8B-B14F-4D97-AF65-F5344CB8AC3E}">
        <p14:creationId xmlns:p14="http://schemas.microsoft.com/office/powerpoint/2010/main" val="299360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1F41-A629-4CDE-BF60-EF0DA149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adjunct to existing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3959-077F-4B3C-9252-3D5A5461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“</a:t>
            </a:r>
            <a:r>
              <a:rPr lang="en-NZ" i="1" dirty="0"/>
              <a:t>We believe our design patterns are an important piece that's been missing from object-oriented design methods”</a:t>
            </a:r>
          </a:p>
          <a:p>
            <a:r>
              <a:rPr lang="en-NZ" dirty="0"/>
              <a:t>Design patterns show how to use primitive techniques such as objects, inheritance, and polymorphism. They show how to parameterize a system with an algorithm, a behaviour, a state, or the kind of objects it's supposed to create. Design patterns provide a way to describe more of the "why" of a design and not just record the results of your decisions. </a:t>
            </a:r>
          </a:p>
          <a:p>
            <a:r>
              <a:rPr lang="en-NZ" dirty="0"/>
              <a:t>The Applicability, Consequences, and Implementation sections of the design patterns help guide you in the decisions you have to make.</a:t>
            </a:r>
          </a:p>
        </p:txBody>
      </p:sp>
    </p:spTree>
    <p:extLst>
      <p:ext uri="{BB962C8B-B14F-4D97-AF65-F5344CB8AC3E}">
        <p14:creationId xmlns:p14="http://schemas.microsoft.com/office/powerpoint/2010/main" val="2673420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318</TotalTime>
  <Words>296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-common design vocabulary  -documentation and learning aid  -adjunct to existing methods</vt:lpstr>
      <vt:lpstr>common design vocabulary</vt:lpstr>
      <vt:lpstr>documentation and learning aid</vt:lpstr>
      <vt:lpstr>adjunct to existing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design vocabulary documentation and learning aid adjunct to existing methods</dc:title>
  <dc:creator>Claye Barry</dc:creator>
  <cp:lastModifiedBy>Claye Barry</cp:lastModifiedBy>
  <cp:revision>7</cp:revision>
  <dcterms:created xsi:type="dcterms:W3CDTF">2018-06-06T09:27:03Z</dcterms:created>
  <dcterms:modified xsi:type="dcterms:W3CDTF">2018-06-06T14:45:25Z</dcterms:modified>
</cp:coreProperties>
</file>