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ming Liu" userId="c8d52578-8221-4ad9-a319-3f7fc28c2d48" providerId="ADAL" clId="{184804E4-07E5-4A3A-BD82-F44D770FB857}"/>
    <pc:docChg chg="undo custSel addSld delSld modSld sldOrd">
      <pc:chgData name="Zhiming Liu" userId="c8d52578-8221-4ad9-a319-3f7fc28c2d48" providerId="ADAL" clId="{184804E4-07E5-4A3A-BD82-F44D770FB857}" dt="2018-06-05T12:31:58.896" v="32" actId="2696"/>
      <pc:docMkLst>
        <pc:docMk/>
      </pc:docMkLst>
      <pc:sldChg chg="addSp delSp modSp mod setBg">
        <pc:chgData name="Zhiming Liu" userId="c8d52578-8221-4ad9-a319-3f7fc28c2d48" providerId="ADAL" clId="{184804E4-07E5-4A3A-BD82-F44D770FB857}" dt="2018-06-05T11:58:13.419" v="16" actId="26606"/>
        <pc:sldMkLst>
          <pc:docMk/>
          <pc:sldMk cId="1332235519" sldId="257"/>
        </pc:sldMkLst>
        <pc:spChg chg="mod">
          <ac:chgData name="Zhiming Liu" userId="c8d52578-8221-4ad9-a319-3f7fc28c2d48" providerId="ADAL" clId="{184804E4-07E5-4A3A-BD82-F44D770FB857}" dt="2018-06-05T11:58:13.419" v="16" actId="26606"/>
          <ac:spMkLst>
            <pc:docMk/>
            <pc:sldMk cId="1332235519" sldId="257"/>
            <ac:spMk id="2" creationId="{40384F5C-D606-48C6-B12C-A5185861B1AC}"/>
          </ac:spMkLst>
        </pc:spChg>
        <pc:spChg chg="del">
          <ac:chgData name="Zhiming Liu" userId="c8d52578-8221-4ad9-a319-3f7fc28c2d48" providerId="ADAL" clId="{184804E4-07E5-4A3A-BD82-F44D770FB857}" dt="2018-06-04T13:10:37.428" v="3" actId="26606"/>
          <ac:spMkLst>
            <pc:docMk/>
            <pc:sldMk cId="1332235519" sldId="257"/>
            <ac:spMk id="3" creationId="{02B4DB9C-DE6B-4287-9D95-32E5E9CFE35D}"/>
          </ac:spMkLst>
        </pc:spChg>
        <pc:spChg chg="add del">
          <ac:chgData name="Zhiming Liu" userId="c8d52578-8221-4ad9-a319-3f7fc28c2d48" providerId="ADAL" clId="{184804E4-07E5-4A3A-BD82-F44D770FB857}" dt="2018-06-05T11:58:13.419" v="16" actId="26606"/>
          <ac:spMkLst>
            <pc:docMk/>
            <pc:sldMk cId="1332235519" sldId="257"/>
            <ac:spMk id="10" creationId="{BE95D989-81FA-4BAD-9AD5-E46CEDA91B36}"/>
          </ac:spMkLst>
        </pc:spChg>
        <pc:spChg chg="add del">
          <ac:chgData name="Zhiming Liu" userId="c8d52578-8221-4ad9-a319-3f7fc28c2d48" providerId="ADAL" clId="{184804E4-07E5-4A3A-BD82-F44D770FB857}" dt="2018-06-05T11:58:13.419" v="16" actId="26606"/>
          <ac:spMkLst>
            <pc:docMk/>
            <pc:sldMk cId="1332235519" sldId="257"/>
            <ac:spMk id="12" creationId="{156189E5-8A3E-4CFD-B71B-CCD0F8495E56}"/>
          </ac:spMkLst>
        </pc:spChg>
        <pc:spChg chg="add">
          <ac:chgData name="Zhiming Liu" userId="c8d52578-8221-4ad9-a319-3f7fc28c2d48" providerId="ADAL" clId="{184804E4-07E5-4A3A-BD82-F44D770FB857}" dt="2018-06-05T11:58:13.419" v="16" actId="26606"/>
          <ac:spMkLst>
            <pc:docMk/>
            <pc:sldMk cId="1332235519" sldId="257"/>
            <ac:spMk id="17" creationId="{4038CB10-1F5C-4D54-9DF7-12586DE5B007}"/>
          </ac:spMkLst>
        </pc:spChg>
        <pc:spChg chg="add">
          <ac:chgData name="Zhiming Liu" userId="c8d52578-8221-4ad9-a319-3f7fc28c2d48" providerId="ADAL" clId="{184804E4-07E5-4A3A-BD82-F44D770FB857}" dt="2018-06-05T11:58:13.419" v="16" actId="26606"/>
          <ac:spMkLst>
            <pc:docMk/>
            <pc:sldMk cId="1332235519" sldId="257"/>
            <ac:spMk id="19" creationId="{73ED6512-6858-4552-B699-9A97FE9A4EA2}"/>
          </ac:spMkLst>
        </pc:spChg>
        <pc:graphicFrameChg chg="add mod modGraphic">
          <ac:chgData name="Zhiming Liu" userId="c8d52578-8221-4ad9-a319-3f7fc28c2d48" providerId="ADAL" clId="{184804E4-07E5-4A3A-BD82-F44D770FB857}" dt="2018-06-05T11:58:13.419" v="16" actId="26606"/>
          <ac:graphicFrameMkLst>
            <pc:docMk/>
            <pc:sldMk cId="1332235519" sldId="257"/>
            <ac:graphicFrameMk id="5" creationId="{A040CA99-4659-4595-A45E-E2D01ACDC2E5}"/>
          </ac:graphicFrameMkLst>
        </pc:graphicFrameChg>
        <pc:picChg chg="add mod ord">
          <ac:chgData name="Zhiming Liu" userId="c8d52578-8221-4ad9-a319-3f7fc28c2d48" providerId="ADAL" clId="{184804E4-07E5-4A3A-BD82-F44D770FB857}" dt="2018-06-05T11:58:13.419" v="16" actId="26606"/>
          <ac:picMkLst>
            <pc:docMk/>
            <pc:sldMk cId="1332235519" sldId="257"/>
            <ac:picMk id="3" creationId="{C6D543D6-DE93-4564-AF42-6F07AF0AC048}"/>
          </ac:picMkLst>
        </pc:picChg>
      </pc:sldChg>
      <pc:sldChg chg="modSp">
        <pc:chgData name="Zhiming Liu" userId="c8d52578-8221-4ad9-a319-3f7fc28c2d48" providerId="ADAL" clId="{184804E4-07E5-4A3A-BD82-F44D770FB857}" dt="2018-06-04T13:09:06.393" v="1" actId="114"/>
        <pc:sldMkLst>
          <pc:docMk/>
          <pc:sldMk cId="3740424402" sldId="258"/>
        </pc:sldMkLst>
        <pc:spChg chg="mod">
          <ac:chgData name="Zhiming Liu" userId="c8d52578-8221-4ad9-a319-3f7fc28c2d48" providerId="ADAL" clId="{184804E4-07E5-4A3A-BD82-F44D770FB857}" dt="2018-06-04T13:09:06.393" v="1" actId="114"/>
          <ac:spMkLst>
            <pc:docMk/>
            <pc:sldMk cId="3740424402" sldId="258"/>
            <ac:spMk id="3" creationId="{8262A973-3BFE-4774-A574-B793757C7861}"/>
          </ac:spMkLst>
        </pc:spChg>
      </pc:sldChg>
      <pc:sldChg chg="addSp delSp modSp mod setBg">
        <pc:chgData name="Zhiming Liu" userId="c8d52578-8221-4ad9-a319-3f7fc28c2d48" providerId="ADAL" clId="{184804E4-07E5-4A3A-BD82-F44D770FB857}" dt="2018-06-04T13:10:59.088" v="4" actId="26606"/>
        <pc:sldMkLst>
          <pc:docMk/>
          <pc:sldMk cId="3693347541" sldId="259"/>
        </pc:sldMkLst>
        <pc:spChg chg="mod">
          <ac:chgData name="Zhiming Liu" userId="c8d52578-8221-4ad9-a319-3f7fc28c2d48" providerId="ADAL" clId="{184804E4-07E5-4A3A-BD82-F44D770FB857}" dt="2018-06-04T13:10:59.088" v="4" actId="26606"/>
          <ac:spMkLst>
            <pc:docMk/>
            <pc:sldMk cId="3693347541" sldId="259"/>
            <ac:spMk id="2" creationId="{B9096C77-0324-41D0-8035-4BC2A3DB17A5}"/>
          </ac:spMkLst>
        </pc:spChg>
        <pc:spChg chg="del">
          <ac:chgData name="Zhiming Liu" userId="c8d52578-8221-4ad9-a319-3f7fc28c2d48" providerId="ADAL" clId="{184804E4-07E5-4A3A-BD82-F44D770FB857}" dt="2018-06-04T13:10:59.088" v="4" actId="26606"/>
          <ac:spMkLst>
            <pc:docMk/>
            <pc:sldMk cId="3693347541" sldId="259"/>
            <ac:spMk id="3" creationId="{B82CAC51-E46D-4298-9CF4-F903F0ACACC2}"/>
          </ac:spMkLst>
        </pc:spChg>
        <pc:spChg chg="add">
          <ac:chgData name="Zhiming Liu" userId="c8d52578-8221-4ad9-a319-3f7fc28c2d48" providerId="ADAL" clId="{184804E4-07E5-4A3A-BD82-F44D770FB857}" dt="2018-06-04T13:10:59.088" v="4" actId="26606"/>
          <ac:spMkLst>
            <pc:docMk/>
            <pc:sldMk cId="3693347541" sldId="259"/>
            <ac:spMk id="10" creationId="{BE95D989-81FA-4BAD-9AD5-E46CEDA91B36}"/>
          </ac:spMkLst>
        </pc:spChg>
        <pc:spChg chg="add">
          <ac:chgData name="Zhiming Liu" userId="c8d52578-8221-4ad9-a319-3f7fc28c2d48" providerId="ADAL" clId="{184804E4-07E5-4A3A-BD82-F44D770FB857}" dt="2018-06-04T13:10:59.088" v="4" actId="26606"/>
          <ac:spMkLst>
            <pc:docMk/>
            <pc:sldMk cId="3693347541" sldId="259"/>
            <ac:spMk id="12" creationId="{156189E5-8A3E-4CFD-B71B-CCD0F8495E56}"/>
          </ac:spMkLst>
        </pc:spChg>
        <pc:graphicFrameChg chg="add">
          <ac:chgData name="Zhiming Liu" userId="c8d52578-8221-4ad9-a319-3f7fc28c2d48" providerId="ADAL" clId="{184804E4-07E5-4A3A-BD82-F44D770FB857}" dt="2018-06-04T13:10:59.088" v="4" actId="26606"/>
          <ac:graphicFrameMkLst>
            <pc:docMk/>
            <pc:sldMk cId="3693347541" sldId="259"/>
            <ac:graphicFrameMk id="5" creationId="{2E038977-B288-4449-8A83-7429A2B9DE1D}"/>
          </ac:graphicFrameMkLst>
        </pc:graphicFrameChg>
      </pc:sldChg>
      <pc:sldChg chg="addSp delSp modSp del mod setBg">
        <pc:chgData name="Zhiming Liu" userId="c8d52578-8221-4ad9-a319-3f7fc28c2d48" providerId="ADAL" clId="{184804E4-07E5-4A3A-BD82-F44D770FB857}" dt="2018-06-05T12:31:58.896" v="32" actId="2696"/>
        <pc:sldMkLst>
          <pc:docMk/>
          <pc:sldMk cId="2362370867" sldId="260"/>
        </pc:sldMkLst>
        <pc:spChg chg="mod">
          <ac:chgData name="Zhiming Liu" userId="c8d52578-8221-4ad9-a319-3f7fc28c2d48" providerId="ADAL" clId="{184804E4-07E5-4A3A-BD82-F44D770FB857}" dt="2018-06-04T13:11:12.147" v="5" actId="26606"/>
          <ac:spMkLst>
            <pc:docMk/>
            <pc:sldMk cId="2362370867" sldId="260"/>
            <ac:spMk id="2" creationId="{2E4284D2-A5AE-46DB-BA2E-E4E1D03F0AAC}"/>
          </ac:spMkLst>
        </pc:spChg>
        <pc:spChg chg="del mod">
          <ac:chgData name="Zhiming Liu" userId="c8d52578-8221-4ad9-a319-3f7fc28c2d48" providerId="ADAL" clId="{184804E4-07E5-4A3A-BD82-F44D770FB857}" dt="2018-06-04T13:11:12.147" v="5" actId="26606"/>
          <ac:spMkLst>
            <pc:docMk/>
            <pc:sldMk cId="2362370867" sldId="260"/>
            <ac:spMk id="3" creationId="{F838CE91-FB4D-4A72-9222-AB759E1DA3DA}"/>
          </ac:spMkLst>
        </pc:spChg>
        <pc:spChg chg="add">
          <ac:chgData name="Zhiming Liu" userId="c8d52578-8221-4ad9-a319-3f7fc28c2d48" providerId="ADAL" clId="{184804E4-07E5-4A3A-BD82-F44D770FB857}" dt="2018-06-04T13:11:12.147" v="5" actId="26606"/>
          <ac:spMkLst>
            <pc:docMk/>
            <pc:sldMk cId="2362370867" sldId="260"/>
            <ac:spMk id="10" creationId="{BE95D989-81FA-4BAD-9AD5-E46CEDA91B36}"/>
          </ac:spMkLst>
        </pc:spChg>
        <pc:spChg chg="add">
          <ac:chgData name="Zhiming Liu" userId="c8d52578-8221-4ad9-a319-3f7fc28c2d48" providerId="ADAL" clId="{184804E4-07E5-4A3A-BD82-F44D770FB857}" dt="2018-06-04T13:11:12.147" v="5" actId="26606"/>
          <ac:spMkLst>
            <pc:docMk/>
            <pc:sldMk cId="2362370867" sldId="260"/>
            <ac:spMk id="12" creationId="{156189E5-8A3E-4CFD-B71B-CCD0F8495E56}"/>
          </ac:spMkLst>
        </pc:spChg>
        <pc:graphicFrameChg chg="add">
          <ac:chgData name="Zhiming Liu" userId="c8d52578-8221-4ad9-a319-3f7fc28c2d48" providerId="ADAL" clId="{184804E4-07E5-4A3A-BD82-F44D770FB857}" dt="2018-06-04T13:11:12.147" v="5" actId="26606"/>
          <ac:graphicFrameMkLst>
            <pc:docMk/>
            <pc:sldMk cId="2362370867" sldId="260"/>
            <ac:graphicFrameMk id="5" creationId="{38538528-C954-46D5-AA52-644589B764A0}"/>
          </ac:graphicFrameMkLst>
        </pc:graphicFrameChg>
        <pc:picChg chg="add mod">
          <ac:chgData name="Zhiming Liu" userId="c8d52578-8221-4ad9-a319-3f7fc28c2d48" providerId="ADAL" clId="{184804E4-07E5-4A3A-BD82-F44D770FB857}" dt="2018-06-05T12:30:27.164" v="21" actId="1076"/>
          <ac:picMkLst>
            <pc:docMk/>
            <pc:sldMk cId="2362370867" sldId="260"/>
            <ac:picMk id="3" creationId="{6CD8B62D-51CF-43EC-AE82-718476C06682}"/>
          </ac:picMkLst>
        </pc:picChg>
      </pc:sldChg>
      <pc:sldChg chg="addSp delSp modSp mod setBg">
        <pc:chgData name="Zhiming Liu" userId="c8d52578-8221-4ad9-a319-3f7fc28c2d48" providerId="ADAL" clId="{184804E4-07E5-4A3A-BD82-F44D770FB857}" dt="2018-06-04T13:11:33.262" v="11" actId="26606"/>
        <pc:sldMkLst>
          <pc:docMk/>
          <pc:sldMk cId="2289400625" sldId="261"/>
        </pc:sldMkLst>
        <pc:spChg chg="mod">
          <ac:chgData name="Zhiming Liu" userId="c8d52578-8221-4ad9-a319-3f7fc28c2d48" providerId="ADAL" clId="{184804E4-07E5-4A3A-BD82-F44D770FB857}" dt="2018-06-04T13:11:33.262" v="11" actId="26606"/>
          <ac:spMkLst>
            <pc:docMk/>
            <pc:sldMk cId="2289400625" sldId="261"/>
            <ac:spMk id="2" creationId="{159EF933-FFB2-421F-B61B-101EDA2CD557}"/>
          </ac:spMkLst>
        </pc:spChg>
        <pc:spChg chg="mod">
          <ac:chgData name="Zhiming Liu" userId="c8d52578-8221-4ad9-a319-3f7fc28c2d48" providerId="ADAL" clId="{184804E4-07E5-4A3A-BD82-F44D770FB857}" dt="2018-06-04T13:11:33.262" v="11" actId="26606"/>
          <ac:spMkLst>
            <pc:docMk/>
            <pc:sldMk cId="2289400625" sldId="261"/>
            <ac:spMk id="3" creationId="{EBA2C081-222C-4EDF-ACA5-7DC6ED3BB33D}"/>
          </ac:spMkLst>
        </pc:spChg>
        <pc:spChg chg="add del">
          <ac:chgData name="Zhiming Liu" userId="c8d52578-8221-4ad9-a319-3f7fc28c2d48" providerId="ADAL" clId="{184804E4-07E5-4A3A-BD82-F44D770FB857}" dt="2018-06-04T13:11:28.160" v="7" actId="26606"/>
          <ac:spMkLst>
            <pc:docMk/>
            <pc:sldMk cId="2289400625" sldId="261"/>
            <ac:spMk id="8" creationId="{8D70B121-56F4-4848-B38B-182089D909FA}"/>
          </ac:spMkLst>
        </pc:spChg>
        <pc:spChg chg="add del">
          <ac:chgData name="Zhiming Liu" userId="c8d52578-8221-4ad9-a319-3f7fc28c2d48" providerId="ADAL" clId="{184804E4-07E5-4A3A-BD82-F44D770FB857}" dt="2018-06-04T13:11:30.605" v="9" actId="26606"/>
          <ac:spMkLst>
            <pc:docMk/>
            <pc:sldMk cId="2289400625" sldId="261"/>
            <ac:spMk id="12" creationId="{967D8EB6-EAE1-4F9C-B398-83321E287204}"/>
          </ac:spMkLst>
        </pc:spChg>
        <pc:spChg chg="add del">
          <ac:chgData name="Zhiming Liu" userId="c8d52578-8221-4ad9-a319-3f7fc28c2d48" providerId="ADAL" clId="{184804E4-07E5-4A3A-BD82-F44D770FB857}" dt="2018-06-04T13:11:30.605" v="9" actId="26606"/>
          <ac:spMkLst>
            <pc:docMk/>
            <pc:sldMk cId="2289400625" sldId="261"/>
            <ac:spMk id="13" creationId="{59A309A7-1751-4ABE-A3C1-EEC40366AD89}"/>
          </ac:spMkLst>
        </pc:spChg>
        <pc:spChg chg="add del">
          <ac:chgData name="Zhiming Liu" userId="c8d52578-8221-4ad9-a319-3f7fc28c2d48" providerId="ADAL" clId="{184804E4-07E5-4A3A-BD82-F44D770FB857}" dt="2018-06-04T13:11:33.262" v="11" actId="26606"/>
          <ac:spMkLst>
            <pc:docMk/>
            <pc:sldMk cId="2289400625" sldId="261"/>
            <ac:spMk id="15" creationId="{8D70B121-56F4-4848-B38B-182089D909FA}"/>
          </ac:spMkLst>
        </pc:spChg>
        <pc:picChg chg="add del">
          <ac:chgData name="Zhiming Liu" userId="c8d52578-8221-4ad9-a319-3f7fc28c2d48" providerId="ADAL" clId="{184804E4-07E5-4A3A-BD82-F44D770FB857}" dt="2018-06-04T13:11:30.605" v="9" actId="26606"/>
          <ac:picMkLst>
            <pc:docMk/>
            <pc:sldMk cId="2289400625" sldId="261"/>
            <ac:picMk id="7" creationId="{13DA8BC5-08F0-4D43-BDF2-6D57E7A8995A}"/>
          </ac:picMkLst>
        </pc:picChg>
        <pc:cxnChg chg="add del">
          <ac:chgData name="Zhiming Liu" userId="c8d52578-8221-4ad9-a319-3f7fc28c2d48" providerId="ADAL" clId="{184804E4-07E5-4A3A-BD82-F44D770FB857}" dt="2018-06-04T13:11:28.160" v="7" actId="26606"/>
          <ac:cxnSpMkLst>
            <pc:docMk/>
            <pc:sldMk cId="2289400625" sldId="261"/>
            <ac:cxnSpMk id="10" creationId="{2D72A2C9-F3CA-4216-8BAD-FA4C970C3C4E}"/>
          </ac:cxnSpMkLst>
        </pc:cxnChg>
        <pc:cxnChg chg="add del">
          <ac:chgData name="Zhiming Liu" userId="c8d52578-8221-4ad9-a319-3f7fc28c2d48" providerId="ADAL" clId="{184804E4-07E5-4A3A-BD82-F44D770FB857}" dt="2018-06-04T13:11:33.262" v="11" actId="26606"/>
          <ac:cxnSpMkLst>
            <pc:docMk/>
            <pc:sldMk cId="2289400625" sldId="261"/>
            <ac:cxnSpMk id="16" creationId="{2D72A2C9-F3CA-4216-8BAD-FA4C970C3C4E}"/>
          </ac:cxnSpMkLst>
        </pc:cxnChg>
      </pc:sldChg>
      <pc:sldChg chg="addSp delSp modSp mod setBg">
        <pc:chgData name="Zhiming Liu" userId="c8d52578-8221-4ad9-a319-3f7fc28c2d48" providerId="ADAL" clId="{184804E4-07E5-4A3A-BD82-F44D770FB857}" dt="2018-06-04T13:11:40.445" v="12" actId="26606"/>
        <pc:sldMkLst>
          <pc:docMk/>
          <pc:sldMk cId="187741389" sldId="262"/>
        </pc:sldMkLst>
        <pc:spChg chg="mod">
          <ac:chgData name="Zhiming Liu" userId="c8d52578-8221-4ad9-a319-3f7fc28c2d48" providerId="ADAL" clId="{184804E4-07E5-4A3A-BD82-F44D770FB857}" dt="2018-06-04T13:11:40.445" v="12" actId="26606"/>
          <ac:spMkLst>
            <pc:docMk/>
            <pc:sldMk cId="187741389" sldId="262"/>
            <ac:spMk id="2" creationId="{089553CE-5185-4B65-B262-EF5A16460047}"/>
          </ac:spMkLst>
        </pc:spChg>
        <pc:spChg chg="del">
          <ac:chgData name="Zhiming Liu" userId="c8d52578-8221-4ad9-a319-3f7fc28c2d48" providerId="ADAL" clId="{184804E4-07E5-4A3A-BD82-F44D770FB857}" dt="2018-06-04T13:11:40.445" v="12" actId="26606"/>
          <ac:spMkLst>
            <pc:docMk/>
            <pc:sldMk cId="187741389" sldId="262"/>
            <ac:spMk id="3" creationId="{5898A72D-3695-4681-91CD-A260A01BF1A1}"/>
          </ac:spMkLst>
        </pc:spChg>
        <pc:spChg chg="add">
          <ac:chgData name="Zhiming Liu" userId="c8d52578-8221-4ad9-a319-3f7fc28c2d48" providerId="ADAL" clId="{184804E4-07E5-4A3A-BD82-F44D770FB857}" dt="2018-06-04T13:11:40.445" v="12" actId="26606"/>
          <ac:spMkLst>
            <pc:docMk/>
            <pc:sldMk cId="187741389" sldId="262"/>
            <ac:spMk id="10" creationId="{BE95D989-81FA-4BAD-9AD5-E46CEDA91B36}"/>
          </ac:spMkLst>
        </pc:spChg>
        <pc:spChg chg="add">
          <ac:chgData name="Zhiming Liu" userId="c8d52578-8221-4ad9-a319-3f7fc28c2d48" providerId="ADAL" clId="{184804E4-07E5-4A3A-BD82-F44D770FB857}" dt="2018-06-04T13:11:40.445" v="12" actId="26606"/>
          <ac:spMkLst>
            <pc:docMk/>
            <pc:sldMk cId="187741389" sldId="262"/>
            <ac:spMk id="12" creationId="{156189E5-8A3E-4CFD-B71B-CCD0F8495E56}"/>
          </ac:spMkLst>
        </pc:spChg>
        <pc:graphicFrameChg chg="add">
          <ac:chgData name="Zhiming Liu" userId="c8d52578-8221-4ad9-a319-3f7fc28c2d48" providerId="ADAL" clId="{184804E4-07E5-4A3A-BD82-F44D770FB857}" dt="2018-06-04T13:11:40.445" v="12" actId="26606"/>
          <ac:graphicFrameMkLst>
            <pc:docMk/>
            <pc:sldMk cId="187741389" sldId="262"/>
            <ac:graphicFrameMk id="5" creationId="{E48BB73A-FADF-4552-BCCF-94F009073889}"/>
          </ac:graphicFrameMkLst>
        </pc:graphicFrameChg>
      </pc:sldChg>
      <pc:sldChg chg="delSp add del setBg delDesignElem">
        <pc:chgData name="Zhiming Liu" userId="c8d52578-8221-4ad9-a319-3f7fc28c2d48" providerId="ADAL" clId="{184804E4-07E5-4A3A-BD82-F44D770FB857}" dt="2018-06-05T12:30:59.271" v="24" actId="2696"/>
        <pc:sldMkLst>
          <pc:docMk/>
          <pc:sldMk cId="213329700" sldId="263"/>
        </pc:sldMkLst>
        <pc:spChg chg="del">
          <ac:chgData name="Zhiming Liu" userId="c8d52578-8221-4ad9-a319-3f7fc28c2d48" providerId="ADAL" clId="{184804E4-07E5-4A3A-BD82-F44D770FB857}" dt="2018-06-05T12:30:35.356" v="23"/>
          <ac:spMkLst>
            <pc:docMk/>
            <pc:sldMk cId="213329700" sldId="263"/>
            <ac:spMk id="17" creationId="{4038CB10-1F5C-4D54-9DF7-12586DE5B007}"/>
          </ac:spMkLst>
        </pc:spChg>
        <pc:spChg chg="del">
          <ac:chgData name="Zhiming Liu" userId="c8d52578-8221-4ad9-a319-3f7fc28c2d48" providerId="ADAL" clId="{184804E4-07E5-4A3A-BD82-F44D770FB857}" dt="2018-06-05T12:30:35.356" v="23"/>
          <ac:spMkLst>
            <pc:docMk/>
            <pc:sldMk cId="213329700" sldId="263"/>
            <ac:spMk id="19" creationId="{73ED6512-6858-4552-B699-9A97FE9A4EA2}"/>
          </ac:spMkLst>
        </pc:spChg>
      </pc:sldChg>
      <pc:sldChg chg="addSp delSp modSp add ord">
        <pc:chgData name="Zhiming Liu" userId="c8d52578-8221-4ad9-a319-3f7fc28c2d48" providerId="ADAL" clId="{184804E4-07E5-4A3A-BD82-F44D770FB857}" dt="2018-06-05T12:31:51.270" v="31"/>
        <pc:sldMkLst>
          <pc:docMk/>
          <pc:sldMk cId="3144452645" sldId="263"/>
        </pc:sldMkLst>
        <pc:graphicFrameChg chg="mod">
          <ac:chgData name="Zhiming Liu" userId="c8d52578-8221-4ad9-a319-3f7fc28c2d48" providerId="ADAL" clId="{184804E4-07E5-4A3A-BD82-F44D770FB857}" dt="2018-06-05T12:31:51.270" v="31"/>
          <ac:graphicFrameMkLst>
            <pc:docMk/>
            <pc:sldMk cId="3144452645" sldId="263"/>
            <ac:graphicFrameMk id="5" creationId="{A040CA99-4659-4595-A45E-E2D01ACDC2E5}"/>
          </ac:graphicFrameMkLst>
        </pc:graphicFrameChg>
        <pc:picChg chg="del">
          <ac:chgData name="Zhiming Liu" userId="c8d52578-8221-4ad9-a319-3f7fc28c2d48" providerId="ADAL" clId="{184804E4-07E5-4A3A-BD82-F44D770FB857}" dt="2018-06-05T12:31:20.198" v="27" actId="478"/>
          <ac:picMkLst>
            <pc:docMk/>
            <pc:sldMk cId="3144452645" sldId="263"/>
            <ac:picMk id="3" creationId="{C6D543D6-DE93-4564-AF42-6F07AF0AC048}"/>
          </ac:picMkLst>
        </pc:picChg>
        <pc:picChg chg="add mod">
          <ac:chgData name="Zhiming Liu" userId="c8d52578-8221-4ad9-a319-3f7fc28c2d48" providerId="ADAL" clId="{184804E4-07E5-4A3A-BD82-F44D770FB857}" dt="2018-06-05T12:31:30.589" v="30" actId="1076"/>
          <ac:picMkLst>
            <pc:docMk/>
            <pc:sldMk cId="3144452645" sldId="263"/>
            <ac:picMk id="7" creationId="{AEE542DA-377C-4B84-A363-4C1BBFE27BA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670818-77CB-4868-B468-E968A166D574}" type="doc">
      <dgm:prSet loTypeId="urn:microsoft.com/office/officeart/2005/8/layout/default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54939CC9-FDF9-4024-9411-100E01D10A76}">
      <dgm:prSet/>
      <dgm:spPr/>
      <dgm:t>
        <a:bodyPr/>
        <a:lstStyle/>
        <a:p>
          <a:r>
            <a:rPr lang="en-NZ"/>
            <a:t>Tight coupling is when a group of classes are highly dependent on one another.</a:t>
          </a:r>
          <a:endParaRPr lang="en-US"/>
        </a:p>
      </dgm:t>
    </dgm:pt>
    <dgm:pt modelId="{34FFBC08-A96D-40D4-8707-25EE8D9808D8}" type="parTrans" cxnId="{21829D80-CE78-49C8-962C-5FA367C1759F}">
      <dgm:prSet/>
      <dgm:spPr/>
      <dgm:t>
        <a:bodyPr/>
        <a:lstStyle/>
        <a:p>
          <a:endParaRPr lang="en-US"/>
        </a:p>
      </dgm:t>
    </dgm:pt>
    <dgm:pt modelId="{48A9F268-5D18-4E39-AB86-8D943356D3DF}" type="sibTrans" cxnId="{21829D80-CE78-49C8-962C-5FA367C1759F}">
      <dgm:prSet/>
      <dgm:spPr/>
      <dgm:t>
        <a:bodyPr/>
        <a:lstStyle/>
        <a:p>
          <a:endParaRPr lang="en-US"/>
        </a:p>
      </dgm:t>
    </dgm:pt>
    <dgm:pt modelId="{DFC94117-ACB2-49D2-9306-CD4EDF714752}">
      <dgm:prSet/>
      <dgm:spPr/>
      <dgm:t>
        <a:bodyPr/>
        <a:lstStyle/>
        <a:p>
          <a:r>
            <a:rPr lang="en-NZ"/>
            <a:t>This scenario arises when a class assumes too many responsibilities, or when one concern is spread over many classes rather than having its own class.</a:t>
          </a:r>
          <a:endParaRPr lang="en-US"/>
        </a:p>
      </dgm:t>
    </dgm:pt>
    <dgm:pt modelId="{79EB3B53-1986-49B6-8D8F-48D449E656C5}" type="parTrans" cxnId="{60436505-A72F-44C8-9A72-8E1F7FC13BE4}">
      <dgm:prSet/>
      <dgm:spPr/>
      <dgm:t>
        <a:bodyPr/>
        <a:lstStyle/>
        <a:p>
          <a:endParaRPr lang="en-US"/>
        </a:p>
      </dgm:t>
    </dgm:pt>
    <dgm:pt modelId="{3CAF03D4-1334-4498-8177-88715130F1F9}" type="sibTrans" cxnId="{60436505-A72F-44C8-9A72-8E1F7FC13BE4}">
      <dgm:prSet/>
      <dgm:spPr/>
      <dgm:t>
        <a:bodyPr/>
        <a:lstStyle/>
        <a:p>
          <a:endParaRPr lang="en-US"/>
        </a:p>
      </dgm:t>
    </dgm:pt>
    <dgm:pt modelId="{B053C293-B417-4C2F-BF70-09606507F35F}" type="pres">
      <dgm:prSet presAssocID="{41670818-77CB-4868-B468-E968A166D574}" presName="diagram" presStyleCnt="0">
        <dgm:presLayoutVars>
          <dgm:dir/>
          <dgm:resizeHandles val="exact"/>
        </dgm:presLayoutVars>
      </dgm:prSet>
      <dgm:spPr/>
    </dgm:pt>
    <dgm:pt modelId="{C4F3B770-E65B-4920-83C4-1538806B57D9}" type="pres">
      <dgm:prSet presAssocID="{54939CC9-FDF9-4024-9411-100E01D10A76}" presName="node" presStyleLbl="node1" presStyleIdx="0" presStyleCnt="2">
        <dgm:presLayoutVars>
          <dgm:bulletEnabled val="1"/>
        </dgm:presLayoutVars>
      </dgm:prSet>
      <dgm:spPr/>
    </dgm:pt>
    <dgm:pt modelId="{61203433-8170-48B9-BE97-42791E0D0007}" type="pres">
      <dgm:prSet presAssocID="{48A9F268-5D18-4E39-AB86-8D943356D3DF}" presName="sibTrans" presStyleCnt="0"/>
      <dgm:spPr/>
    </dgm:pt>
    <dgm:pt modelId="{FEDB0CA7-9117-41FD-89F4-322811D49B6F}" type="pres">
      <dgm:prSet presAssocID="{DFC94117-ACB2-49D2-9306-CD4EDF714752}" presName="node" presStyleLbl="node1" presStyleIdx="1" presStyleCnt="2">
        <dgm:presLayoutVars>
          <dgm:bulletEnabled val="1"/>
        </dgm:presLayoutVars>
      </dgm:prSet>
      <dgm:spPr/>
    </dgm:pt>
  </dgm:ptLst>
  <dgm:cxnLst>
    <dgm:cxn modelId="{60436505-A72F-44C8-9A72-8E1F7FC13BE4}" srcId="{41670818-77CB-4868-B468-E968A166D574}" destId="{DFC94117-ACB2-49D2-9306-CD4EDF714752}" srcOrd="1" destOrd="0" parTransId="{79EB3B53-1986-49B6-8D8F-48D449E656C5}" sibTransId="{3CAF03D4-1334-4498-8177-88715130F1F9}"/>
    <dgm:cxn modelId="{5F542141-A377-4E6F-B088-AB5AD3768CC9}" type="presOf" srcId="{DFC94117-ACB2-49D2-9306-CD4EDF714752}" destId="{FEDB0CA7-9117-41FD-89F4-322811D49B6F}" srcOrd="0" destOrd="0" presId="urn:microsoft.com/office/officeart/2005/8/layout/default"/>
    <dgm:cxn modelId="{21829D80-CE78-49C8-962C-5FA367C1759F}" srcId="{41670818-77CB-4868-B468-E968A166D574}" destId="{54939CC9-FDF9-4024-9411-100E01D10A76}" srcOrd="0" destOrd="0" parTransId="{34FFBC08-A96D-40D4-8707-25EE8D9808D8}" sibTransId="{48A9F268-5D18-4E39-AB86-8D943356D3DF}"/>
    <dgm:cxn modelId="{2B92FD82-2341-4649-98E5-325D8AAB8A9F}" type="presOf" srcId="{41670818-77CB-4868-B468-E968A166D574}" destId="{B053C293-B417-4C2F-BF70-09606507F35F}" srcOrd="0" destOrd="0" presId="urn:microsoft.com/office/officeart/2005/8/layout/default"/>
    <dgm:cxn modelId="{CE3E358B-55D5-401F-9070-711947F7C8D4}" type="presOf" srcId="{54939CC9-FDF9-4024-9411-100E01D10A76}" destId="{C4F3B770-E65B-4920-83C4-1538806B57D9}" srcOrd="0" destOrd="0" presId="urn:microsoft.com/office/officeart/2005/8/layout/default"/>
    <dgm:cxn modelId="{D68DB488-C8CD-4558-86A6-EE0A6ED94AE5}" type="presParOf" srcId="{B053C293-B417-4C2F-BF70-09606507F35F}" destId="{C4F3B770-E65B-4920-83C4-1538806B57D9}" srcOrd="0" destOrd="0" presId="urn:microsoft.com/office/officeart/2005/8/layout/default"/>
    <dgm:cxn modelId="{0DB24F6A-2604-4457-A0B7-E28CD4B4D2B0}" type="presParOf" srcId="{B053C293-B417-4C2F-BF70-09606507F35F}" destId="{61203433-8170-48B9-BE97-42791E0D0007}" srcOrd="1" destOrd="0" presId="urn:microsoft.com/office/officeart/2005/8/layout/default"/>
    <dgm:cxn modelId="{32A1C416-F69E-448C-A4B5-4124DC9BCDAC}" type="presParOf" srcId="{B053C293-B417-4C2F-BF70-09606507F35F}" destId="{FEDB0CA7-9117-41FD-89F4-322811D49B6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140C82-7922-4948-9180-91C24E711073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C55B7C-B92F-4E7F-9033-CD880FAD431E}">
      <dgm:prSet/>
      <dgm:spPr/>
      <dgm:t>
        <a:bodyPr/>
        <a:lstStyle/>
        <a:p>
          <a:r>
            <a:rPr lang="en-NZ"/>
            <a:t>Classes that are tightly coupled are hard to reuse in isolation</a:t>
          </a:r>
          <a:endParaRPr lang="en-US"/>
        </a:p>
      </dgm:t>
    </dgm:pt>
    <dgm:pt modelId="{6D94DF03-9DD6-4F52-AC7C-186B73CC1702}" type="parTrans" cxnId="{C8BBAF17-839F-46F7-B461-F922123D2F0D}">
      <dgm:prSet/>
      <dgm:spPr/>
      <dgm:t>
        <a:bodyPr/>
        <a:lstStyle/>
        <a:p>
          <a:endParaRPr lang="en-US"/>
        </a:p>
      </dgm:t>
    </dgm:pt>
    <dgm:pt modelId="{CF7DA6CB-080D-4D12-A39D-3C5B13FEFE9E}" type="sibTrans" cxnId="{C8BBAF17-839F-46F7-B461-F922123D2F0D}">
      <dgm:prSet/>
      <dgm:spPr/>
      <dgm:t>
        <a:bodyPr/>
        <a:lstStyle/>
        <a:p>
          <a:endParaRPr lang="en-US"/>
        </a:p>
      </dgm:t>
    </dgm:pt>
    <dgm:pt modelId="{A9930EE1-7461-4312-BDCD-8E29D856481B}">
      <dgm:prSet/>
      <dgm:spPr/>
      <dgm:t>
        <a:bodyPr/>
        <a:lstStyle/>
        <a:p>
          <a:r>
            <a:rPr lang="en-NZ"/>
            <a:t>Leads to monolithic system, where you can’t change or remove a class without understanding and changing many other classes</a:t>
          </a:r>
          <a:endParaRPr lang="en-US"/>
        </a:p>
      </dgm:t>
    </dgm:pt>
    <dgm:pt modelId="{03B24967-AAA5-441F-881D-693DBA927433}" type="parTrans" cxnId="{783AF5B0-EF4A-43A4-BF0D-04A3B3FF9598}">
      <dgm:prSet/>
      <dgm:spPr/>
      <dgm:t>
        <a:bodyPr/>
        <a:lstStyle/>
        <a:p>
          <a:endParaRPr lang="en-US"/>
        </a:p>
      </dgm:t>
    </dgm:pt>
    <dgm:pt modelId="{B1BEF3A1-8F82-44B8-80FC-EE97B48FA5FB}" type="sibTrans" cxnId="{783AF5B0-EF4A-43A4-BF0D-04A3B3FF9598}">
      <dgm:prSet/>
      <dgm:spPr/>
      <dgm:t>
        <a:bodyPr/>
        <a:lstStyle/>
        <a:p>
          <a:endParaRPr lang="en-US"/>
        </a:p>
      </dgm:t>
    </dgm:pt>
    <dgm:pt modelId="{B99E7DDA-363A-466C-974D-4090F3210FAD}">
      <dgm:prSet/>
      <dgm:spPr/>
      <dgm:t>
        <a:bodyPr/>
        <a:lstStyle/>
        <a:p>
          <a:r>
            <a:rPr lang="en-NZ"/>
            <a:t>The system becomes a dense mass that’s hard to learn, port, and maintain.</a:t>
          </a:r>
          <a:endParaRPr lang="en-US"/>
        </a:p>
      </dgm:t>
    </dgm:pt>
    <dgm:pt modelId="{655BBA6F-9F7F-4872-8E69-88F8887F17F5}" type="parTrans" cxnId="{5737E002-C084-463A-8378-4210B1E335AF}">
      <dgm:prSet/>
      <dgm:spPr/>
      <dgm:t>
        <a:bodyPr/>
        <a:lstStyle/>
        <a:p>
          <a:endParaRPr lang="en-US"/>
        </a:p>
      </dgm:t>
    </dgm:pt>
    <dgm:pt modelId="{EF702B8A-019D-4C44-848F-4F8DE802D201}" type="sibTrans" cxnId="{5737E002-C084-463A-8378-4210B1E335AF}">
      <dgm:prSet/>
      <dgm:spPr/>
      <dgm:t>
        <a:bodyPr/>
        <a:lstStyle/>
        <a:p>
          <a:endParaRPr lang="en-US"/>
        </a:p>
      </dgm:t>
    </dgm:pt>
    <dgm:pt modelId="{BC1F9456-9EFB-401D-98B6-623F606F4A77}" type="pres">
      <dgm:prSet presAssocID="{62140C82-7922-4948-9180-91C24E711073}" presName="vert0" presStyleCnt="0">
        <dgm:presLayoutVars>
          <dgm:dir/>
          <dgm:animOne val="branch"/>
          <dgm:animLvl val="lvl"/>
        </dgm:presLayoutVars>
      </dgm:prSet>
      <dgm:spPr/>
    </dgm:pt>
    <dgm:pt modelId="{FF0BFF52-231F-47F4-8347-0A810D111EEF}" type="pres">
      <dgm:prSet presAssocID="{2DC55B7C-B92F-4E7F-9033-CD880FAD431E}" presName="thickLine" presStyleLbl="alignNode1" presStyleIdx="0" presStyleCnt="3"/>
      <dgm:spPr/>
    </dgm:pt>
    <dgm:pt modelId="{796685D7-928A-4541-BD15-CA107455EECF}" type="pres">
      <dgm:prSet presAssocID="{2DC55B7C-B92F-4E7F-9033-CD880FAD431E}" presName="horz1" presStyleCnt="0"/>
      <dgm:spPr/>
    </dgm:pt>
    <dgm:pt modelId="{C85D7CF2-99B6-4D54-B40A-424BB5B75178}" type="pres">
      <dgm:prSet presAssocID="{2DC55B7C-B92F-4E7F-9033-CD880FAD431E}" presName="tx1" presStyleLbl="revTx" presStyleIdx="0" presStyleCnt="3"/>
      <dgm:spPr/>
    </dgm:pt>
    <dgm:pt modelId="{9921EF49-D39A-4ED2-8ECE-E5FD27F065EF}" type="pres">
      <dgm:prSet presAssocID="{2DC55B7C-B92F-4E7F-9033-CD880FAD431E}" presName="vert1" presStyleCnt="0"/>
      <dgm:spPr/>
    </dgm:pt>
    <dgm:pt modelId="{992D6F88-D28D-4F64-ABE9-EC61F0EA987F}" type="pres">
      <dgm:prSet presAssocID="{A9930EE1-7461-4312-BDCD-8E29D856481B}" presName="thickLine" presStyleLbl="alignNode1" presStyleIdx="1" presStyleCnt="3"/>
      <dgm:spPr/>
    </dgm:pt>
    <dgm:pt modelId="{1082AF92-53BA-4207-A501-E9001A552C82}" type="pres">
      <dgm:prSet presAssocID="{A9930EE1-7461-4312-BDCD-8E29D856481B}" presName="horz1" presStyleCnt="0"/>
      <dgm:spPr/>
    </dgm:pt>
    <dgm:pt modelId="{46B1B062-762D-4439-AC91-897663347724}" type="pres">
      <dgm:prSet presAssocID="{A9930EE1-7461-4312-BDCD-8E29D856481B}" presName="tx1" presStyleLbl="revTx" presStyleIdx="1" presStyleCnt="3"/>
      <dgm:spPr/>
    </dgm:pt>
    <dgm:pt modelId="{5E482AB8-55E2-4D83-8795-728E07906062}" type="pres">
      <dgm:prSet presAssocID="{A9930EE1-7461-4312-BDCD-8E29D856481B}" presName="vert1" presStyleCnt="0"/>
      <dgm:spPr/>
    </dgm:pt>
    <dgm:pt modelId="{E68B4D5F-C9C7-4258-B67B-41F4A114E22D}" type="pres">
      <dgm:prSet presAssocID="{B99E7DDA-363A-466C-974D-4090F3210FAD}" presName="thickLine" presStyleLbl="alignNode1" presStyleIdx="2" presStyleCnt="3"/>
      <dgm:spPr/>
    </dgm:pt>
    <dgm:pt modelId="{F88778B5-BBA5-45BD-8E53-D51D7DA0A0D1}" type="pres">
      <dgm:prSet presAssocID="{B99E7DDA-363A-466C-974D-4090F3210FAD}" presName="horz1" presStyleCnt="0"/>
      <dgm:spPr/>
    </dgm:pt>
    <dgm:pt modelId="{2F2966D5-DC4E-4140-8B7D-D075A42210E5}" type="pres">
      <dgm:prSet presAssocID="{B99E7DDA-363A-466C-974D-4090F3210FAD}" presName="tx1" presStyleLbl="revTx" presStyleIdx="2" presStyleCnt="3"/>
      <dgm:spPr/>
    </dgm:pt>
    <dgm:pt modelId="{67A8EC9D-B685-424E-95DF-7BFCF7DDDC29}" type="pres">
      <dgm:prSet presAssocID="{B99E7DDA-363A-466C-974D-4090F3210FAD}" presName="vert1" presStyleCnt="0"/>
      <dgm:spPr/>
    </dgm:pt>
  </dgm:ptLst>
  <dgm:cxnLst>
    <dgm:cxn modelId="{5737E002-C084-463A-8378-4210B1E335AF}" srcId="{62140C82-7922-4948-9180-91C24E711073}" destId="{B99E7DDA-363A-466C-974D-4090F3210FAD}" srcOrd="2" destOrd="0" parTransId="{655BBA6F-9F7F-4872-8E69-88F8887F17F5}" sibTransId="{EF702B8A-019D-4C44-848F-4F8DE802D201}"/>
    <dgm:cxn modelId="{C8BBAF17-839F-46F7-B461-F922123D2F0D}" srcId="{62140C82-7922-4948-9180-91C24E711073}" destId="{2DC55B7C-B92F-4E7F-9033-CD880FAD431E}" srcOrd="0" destOrd="0" parTransId="{6D94DF03-9DD6-4F52-AC7C-186B73CC1702}" sibTransId="{CF7DA6CB-080D-4D12-A39D-3C5B13FEFE9E}"/>
    <dgm:cxn modelId="{9F43D81E-F674-42B2-AFC6-25230C68C304}" type="presOf" srcId="{A9930EE1-7461-4312-BDCD-8E29D856481B}" destId="{46B1B062-762D-4439-AC91-897663347724}" srcOrd="0" destOrd="0" presId="urn:microsoft.com/office/officeart/2008/layout/LinedList"/>
    <dgm:cxn modelId="{1AE6C03D-8B1E-4081-972A-69BA5AE8E1A2}" type="presOf" srcId="{B99E7DDA-363A-466C-974D-4090F3210FAD}" destId="{2F2966D5-DC4E-4140-8B7D-D075A42210E5}" srcOrd="0" destOrd="0" presId="urn:microsoft.com/office/officeart/2008/layout/LinedList"/>
    <dgm:cxn modelId="{1BD6C76A-EF72-41FF-80D6-0F31D0E7610C}" type="presOf" srcId="{2DC55B7C-B92F-4E7F-9033-CD880FAD431E}" destId="{C85D7CF2-99B6-4D54-B40A-424BB5B75178}" srcOrd="0" destOrd="0" presId="urn:microsoft.com/office/officeart/2008/layout/LinedList"/>
    <dgm:cxn modelId="{783AF5B0-EF4A-43A4-BF0D-04A3B3FF9598}" srcId="{62140C82-7922-4948-9180-91C24E711073}" destId="{A9930EE1-7461-4312-BDCD-8E29D856481B}" srcOrd="1" destOrd="0" parTransId="{03B24967-AAA5-441F-881D-693DBA927433}" sibTransId="{B1BEF3A1-8F82-44B8-80FC-EE97B48FA5FB}"/>
    <dgm:cxn modelId="{826E26BD-97FB-438F-AD9D-79F5D847CC7F}" type="presOf" srcId="{62140C82-7922-4948-9180-91C24E711073}" destId="{BC1F9456-9EFB-401D-98B6-623F606F4A77}" srcOrd="0" destOrd="0" presId="urn:microsoft.com/office/officeart/2008/layout/LinedList"/>
    <dgm:cxn modelId="{F40DC5EC-CFAE-4A31-9490-A8D88AF67A6A}" type="presParOf" srcId="{BC1F9456-9EFB-401D-98B6-623F606F4A77}" destId="{FF0BFF52-231F-47F4-8347-0A810D111EEF}" srcOrd="0" destOrd="0" presId="urn:microsoft.com/office/officeart/2008/layout/LinedList"/>
    <dgm:cxn modelId="{988F9EF5-4654-4790-B44C-2FD158D2B9A8}" type="presParOf" srcId="{BC1F9456-9EFB-401D-98B6-623F606F4A77}" destId="{796685D7-928A-4541-BD15-CA107455EECF}" srcOrd="1" destOrd="0" presId="urn:microsoft.com/office/officeart/2008/layout/LinedList"/>
    <dgm:cxn modelId="{35ADBFA3-F5F8-4A68-8598-CEF62CB36EFD}" type="presParOf" srcId="{796685D7-928A-4541-BD15-CA107455EECF}" destId="{C85D7CF2-99B6-4D54-B40A-424BB5B75178}" srcOrd="0" destOrd="0" presId="urn:microsoft.com/office/officeart/2008/layout/LinedList"/>
    <dgm:cxn modelId="{59F21E03-AEF4-4F01-9499-00FF990A8606}" type="presParOf" srcId="{796685D7-928A-4541-BD15-CA107455EECF}" destId="{9921EF49-D39A-4ED2-8ECE-E5FD27F065EF}" srcOrd="1" destOrd="0" presId="urn:microsoft.com/office/officeart/2008/layout/LinedList"/>
    <dgm:cxn modelId="{D750A95B-AD66-459F-AE55-85A5671A7F2F}" type="presParOf" srcId="{BC1F9456-9EFB-401D-98B6-623F606F4A77}" destId="{992D6F88-D28D-4F64-ABE9-EC61F0EA987F}" srcOrd="2" destOrd="0" presId="urn:microsoft.com/office/officeart/2008/layout/LinedList"/>
    <dgm:cxn modelId="{DDEC1425-51AC-49C8-B580-999E18026000}" type="presParOf" srcId="{BC1F9456-9EFB-401D-98B6-623F606F4A77}" destId="{1082AF92-53BA-4207-A501-E9001A552C82}" srcOrd="3" destOrd="0" presId="urn:microsoft.com/office/officeart/2008/layout/LinedList"/>
    <dgm:cxn modelId="{634E1D1B-5C35-4E98-A0AB-8ABEA9DD0784}" type="presParOf" srcId="{1082AF92-53BA-4207-A501-E9001A552C82}" destId="{46B1B062-762D-4439-AC91-897663347724}" srcOrd="0" destOrd="0" presId="urn:microsoft.com/office/officeart/2008/layout/LinedList"/>
    <dgm:cxn modelId="{1FBD5AED-8B89-44DF-B588-E45F386BFB81}" type="presParOf" srcId="{1082AF92-53BA-4207-A501-E9001A552C82}" destId="{5E482AB8-55E2-4D83-8795-728E07906062}" srcOrd="1" destOrd="0" presId="urn:microsoft.com/office/officeart/2008/layout/LinedList"/>
    <dgm:cxn modelId="{9DCBC779-D7E1-4F43-87DD-370797D0E1F7}" type="presParOf" srcId="{BC1F9456-9EFB-401D-98B6-623F606F4A77}" destId="{E68B4D5F-C9C7-4258-B67B-41F4A114E22D}" srcOrd="4" destOrd="0" presId="urn:microsoft.com/office/officeart/2008/layout/LinedList"/>
    <dgm:cxn modelId="{700D3C03-8E7E-409C-9ABC-1503E4043622}" type="presParOf" srcId="{BC1F9456-9EFB-401D-98B6-623F606F4A77}" destId="{F88778B5-BBA5-45BD-8E53-D51D7DA0A0D1}" srcOrd="5" destOrd="0" presId="urn:microsoft.com/office/officeart/2008/layout/LinedList"/>
    <dgm:cxn modelId="{3B0D08C2-E292-4BF0-88B0-31F46AEBC3D2}" type="presParOf" srcId="{F88778B5-BBA5-45BD-8E53-D51D7DA0A0D1}" destId="{2F2966D5-DC4E-4140-8B7D-D075A42210E5}" srcOrd="0" destOrd="0" presId="urn:microsoft.com/office/officeart/2008/layout/LinedList"/>
    <dgm:cxn modelId="{09117BBE-DC24-4261-BA59-BE105EA37D24}" type="presParOf" srcId="{F88778B5-BBA5-45BD-8E53-D51D7DA0A0D1}" destId="{67A8EC9D-B685-424E-95DF-7BFCF7DDDC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670818-77CB-4868-B468-E968A166D574}" type="doc">
      <dgm:prSet loTypeId="urn:microsoft.com/office/officeart/2005/8/layout/defaul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4939CC9-FDF9-4024-9411-100E01D10A76}">
      <dgm:prSet/>
      <dgm:spPr/>
      <dgm:t>
        <a:bodyPr/>
        <a:lstStyle/>
        <a:p>
          <a:r>
            <a:rPr lang="en-NZ" dirty="0"/>
            <a:t>Increases the probability that a class can be reused by itself.</a:t>
          </a:r>
          <a:endParaRPr lang="en-US" dirty="0"/>
        </a:p>
      </dgm:t>
    </dgm:pt>
    <dgm:pt modelId="{34FFBC08-A96D-40D4-8707-25EE8D9808D8}" type="parTrans" cxnId="{21829D80-CE78-49C8-962C-5FA367C1759F}">
      <dgm:prSet/>
      <dgm:spPr/>
      <dgm:t>
        <a:bodyPr/>
        <a:lstStyle/>
        <a:p>
          <a:endParaRPr lang="en-US"/>
        </a:p>
      </dgm:t>
    </dgm:pt>
    <dgm:pt modelId="{48A9F268-5D18-4E39-AB86-8D943356D3DF}" type="sibTrans" cxnId="{21829D80-CE78-49C8-962C-5FA367C1759F}">
      <dgm:prSet/>
      <dgm:spPr/>
      <dgm:t>
        <a:bodyPr/>
        <a:lstStyle/>
        <a:p>
          <a:endParaRPr lang="en-US"/>
        </a:p>
      </dgm:t>
    </dgm:pt>
    <dgm:pt modelId="{A058A710-8287-4324-A774-8B3405FD52E7}">
      <dgm:prSet/>
      <dgm:spPr/>
      <dgm:t>
        <a:bodyPr/>
        <a:lstStyle/>
        <a:p>
          <a:r>
            <a:rPr lang="en-NZ" dirty="0"/>
            <a:t>A system can be learned, ported, modified and extended more easily.</a:t>
          </a:r>
          <a:endParaRPr lang="en-US" dirty="0"/>
        </a:p>
      </dgm:t>
    </dgm:pt>
    <dgm:pt modelId="{5E64432C-0FD3-4737-8EA4-F318DE331F9F}" type="parTrans" cxnId="{DC619206-5DF0-43F9-B23A-E3088B37A122}">
      <dgm:prSet/>
      <dgm:spPr/>
      <dgm:t>
        <a:bodyPr/>
        <a:lstStyle/>
        <a:p>
          <a:endParaRPr lang="en-US"/>
        </a:p>
      </dgm:t>
    </dgm:pt>
    <dgm:pt modelId="{91851584-3131-48D9-9668-C8297E6DF5A0}" type="sibTrans" cxnId="{DC619206-5DF0-43F9-B23A-E3088B37A122}">
      <dgm:prSet/>
      <dgm:spPr/>
      <dgm:t>
        <a:bodyPr/>
        <a:lstStyle/>
        <a:p>
          <a:endParaRPr lang="en-US"/>
        </a:p>
      </dgm:t>
    </dgm:pt>
    <dgm:pt modelId="{B053C293-B417-4C2F-BF70-09606507F35F}" type="pres">
      <dgm:prSet presAssocID="{41670818-77CB-4868-B468-E968A166D574}" presName="diagram" presStyleCnt="0">
        <dgm:presLayoutVars>
          <dgm:dir/>
          <dgm:resizeHandles val="exact"/>
        </dgm:presLayoutVars>
      </dgm:prSet>
      <dgm:spPr/>
    </dgm:pt>
    <dgm:pt modelId="{C4F3B770-E65B-4920-83C4-1538806B57D9}" type="pres">
      <dgm:prSet presAssocID="{54939CC9-FDF9-4024-9411-100E01D10A76}" presName="node" presStyleLbl="node1" presStyleIdx="0" presStyleCnt="2">
        <dgm:presLayoutVars>
          <dgm:bulletEnabled val="1"/>
        </dgm:presLayoutVars>
      </dgm:prSet>
      <dgm:spPr/>
    </dgm:pt>
    <dgm:pt modelId="{61203433-8170-48B9-BE97-42791E0D0007}" type="pres">
      <dgm:prSet presAssocID="{48A9F268-5D18-4E39-AB86-8D943356D3DF}" presName="sibTrans" presStyleCnt="0"/>
      <dgm:spPr/>
    </dgm:pt>
    <dgm:pt modelId="{7D877E21-7938-476D-8B6C-4D1C43CA015F}" type="pres">
      <dgm:prSet presAssocID="{A058A710-8287-4324-A774-8B3405FD52E7}" presName="node" presStyleLbl="node1" presStyleIdx="1" presStyleCnt="2">
        <dgm:presLayoutVars>
          <dgm:bulletEnabled val="1"/>
        </dgm:presLayoutVars>
      </dgm:prSet>
      <dgm:spPr/>
    </dgm:pt>
  </dgm:ptLst>
  <dgm:cxnLst>
    <dgm:cxn modelId="{DC619206-5DF0-43F9-B23A-E3088B37A122}" srcId="{41670818-77CB-4868-B468-E968A166D574}" destId="{A058A710-8287-4324-A774-8B3405FD52E7}" srcOrd="1" destOrd="0" parTransId="{5E64432C-0FD3-4737-8EA4-F318DE331F9F}" sibTransId="{91851584-3131-48D9-9668-C8297E6DF5A0}"/>
    <dgm:cxn modelId="{21829D80-CE78-49C8-962C-5FA367C1759F}" srcId="{41670818-77CB-4868-B468-E968A166D574}" destId="{54939CC9-FDF9-4024-9411-100E01D10A76}" srcOrd="0" destOrd="0" parTransId="{34FFBC08-A96D-40D4-8707-25EE8D9808D8}" sibTransId="{48A9F268-5D18-4E39-AB86-8D943356D3DF}"/>
    <dgm:cxn modelId="{2B92FD82-2341-4649-98E5-325D8AAB8A9F}" type="presOf" srcId="{41670818-77CB-4868-B468-E968A166D574}" destId="{B053C293-B417-4C2F-BF70-09606507F35F}" srcOrd="0" destOrd="0" presId="urn:microsoft.com/office/officeart/2005/8/layout/default"/>
    <dgm:cxn modelId="{CE3E358B-55D5-401F-9070-711947F7C8D4}" type="presOf" srcId="{54939CC9-FDF9-4024-9411-100E01D10A76}" destId="{C4F3B770-E65B-4920-83C4-1538806B57D9}" srcOrd="0" destOrd="0" presId="urn:microsoft.com/office/officeart/2005/8/layout/default"/>
    <dgm:cxn modelId="{59E9FAE3-7178-4B1E-BEFA-45F2173B1D1D}" type="presOf" srcId="{A058A710-8287-4324-A774-8B3405FD52E7}" destId="{7D877E21-7938-476D-8B6C-4D1C43CA015F}" srcOrd="0" destOrd="0" presId="urn:microsoft.com/office/officeart/2005/8/layout/default"/>
    <dgm:cxn modelId="{D68DB488-C8CD-4558-86A6-EE0A6ED94AE5}" type="presParOf" srcId="{B053C293-B417-4C2F-BF70-09606507F35F}" destId="{C4F3B770-E65B-4920-83C4-1538806B57D9}" srcOrd="0" destOrd="0" presId="urn:microsoft.com/office/officeart/2005/8/layout/default"/>
    <dgm:cxn modelId="{0DB24F6A-2604-4457-A0B7-E28CD4B4D2B0}" type="presParOf" srcId="{B053C293-B417-4C2F-BF70-09606507F35F}" destId="{61203433-8170-48B9-BE97-42791E0D0007}" srcOrd="1" destOrd="0" presId="urn:microsoft.com/office/officeart/2005/8/layout/default"/>
    <dgm:cxn modelId="{A806E379-CF21-42B0-BCC2-27815CC19358}" type="presParOf" srcId="{B053C293-B417-4C2F-BF70-09606507F35F}" destId="{7D877E21-7938-476D-8B6C-4D1C43CA015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8A19C6-D029-4821-A19D-32A4F279D2E4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C492C83-3BA9-4842-A30D-510D6416C1B9}">
      <dgm:prSet/>
      <dgm:spPr/>
      <dgm:t>
        <a:bodyPr/>
        <a:lstStyle/>
        <a:p>
          <a:r>
            <a:rPr lang="en-NZ"/>
            <a:t>Design patterns use techniques such as abstract coupling and layering to promote loosely coupled system.</a:t>
          </a:r>
          <a:endParaRPr lang="en-US"/>
        </a:p>
      </dgm:t>
    </dgm:pt>
    <dgm:pt modelId="{87A57889-7C3B-4519-8E1C-D8D4B2DAD6A8}" type="parTrans" cxnId="{FBC89CA1-ACA5-4FF2-AD62-6B50601E7410}">
      <dgm:prSet/>
      <dgm:spPr/>
      <dgm:t>
        <a:bodyPr/>
        <a:lstStyle/>
        <a:p>
          <a:endParaRPr lang="en-US"/>
        </a:p>
      </dgm:t>
    </dgm:pt>
    <dgm:pt modelId="{F4B0B704-396C-4A42-A9EB-9EF60E618DD0}" type="sibTrans" cxnId="{FBC89CA1-ACA5-4FF2-AD62-6B50601E7410}">
      <dgm:prSet/>
      <dgm:spPr/>
      <dgm:t>
        <a:bodyPr/>
        <a:lstStyle/>
        <a:p>
          <a:endParaRPr lang="en-US"/>
        </a:p>
      </dgm:t>
    </dgm:pt>
    <dgm:pt modelId="{2AFD1D9F-9C6D-47C8-BAE7-712B989BB660}">
      <dgm:prSet/>
      <dgm:spPr/>
      <dgm:t>
        <a:bodyPr/>
        <a:lstStyle/>
        <a:p>
          <a:r>
            <a:rPr lang="en-NZ" b="1"/>
            <a:t>Abstract Factory, Observer</a:t>
          </a:r>
          <a:endParaRPr lang="en-US"/>
        </a:p>
      </dgm:t>
    </dgm:pt>
    <dgm:pt modelId="{CC05F916-F9E8-4C89-9E33-B949EC9D45D8}" type="parTrans" cxnId="{8C9D11E1-B10E-44D1-8B3E-F395FCE7F9F6}">
      <dgm:prSet/>
      <dgm:spPr/>
      <dgm:t>
        <a:bodyPr/>
        <a:lstStyle/>
        <a:p>
          <a:endParaRPr lang="en-US"/>
        </a:p>
      </dgm:t>
    </dgm:pt>
    <dgm:pt modelId="{8C702361-4545-46E6-8CBA-481D10AEB430}" type="sibTrans" cxnId="{8C9D11E1-B10E-44D1-8B3E-F395FCE7F9F6}">
      <dgm:prSet/>
      <dgm:spPr/>
      <dgm:t>
        <a:bodyPr/>
        <a:lstStyle/>
        <a:p>
          <a:endParaRPr lang="en-US"/>
        </a:p>
      </dgm:t>
    </dgm:pt>
    <dgm:pt modelId="{3E15D5F0-EF8B-49AB-A808-E2E33584E792}" type="pres">
      <dgm:prSet presAssocID="{CC8A19C6-D029-4821-A19D-32A4F279D2E4}" presName="vert0" presStyleCnt="0">
        <dgm:presLayoutVars>
          <dgm:dir/>
          <dgm:animOne val="branch"/>
          <dgm:animLvl val="lvl"/>
        </dgm:presLayoutVars>
      </dgm:prSet>
      <dgm:spPr/>
    </dgm:pt>
    <dgm:pt modelId="{C3EF0447-E509-429D-88B4-DAC85E6037AA}" type="pres">
      <dgm:prSet presAssocID="{BC492C83-3BA9-4842-A30D-510D6416C1B9}" presName="thickLine" presStyleLbl="alignNode1" presStyleIdx="0" presStyleCnt="2"/>
      <dgm:spPr/>
    </dgm:pt>
    <dgm:pt modelId="{B4B91A19-6554-40F3-A285-1955843FE8E0}" type="pres">
      <dgm:prSet presAssocID="{BC492C83-3BA9-4842-A30D-510D6416C1B9}" presName="horz1" presStyleCnt="0"/>
      <dgm:spPr/>
    </dgm:pt>
    <dgm:pt modelId="{81901151-ADA0-427B-B6D9-93333C706D5A}" type="pres">
      <dgm:prSet presAssocID="{BC492C83-3BA9-4842-A30D-510D6416C1B9}" presName="tx1" presStyleLbl="revTx" presStyleIdx="0" presStyleCnt="2"/>
      <dgm:spPr/>
    </dgm:pt>
    <dgm:pt modelId="{7A27B0DB-A9DE-4D97-BC7B-84DB2B817200}" type="pres">
      <dgm:prSet presAssocID="{BC492C83-3BA9-4842-A30D-510D6416C1B9}" presName="vert1" presStyleCnt="0"/>
      <dgm:spPr/>
    </dgm:pt>
    <dgm:pt modelId="{75EEB04F-4272-4D5E-BEFF-745C57278D11}" type="pres">
      <dgm:prSet presAssocID="{2AFD1D9F-9C6D-47C8-BAE7-712B989BB660}" presName="thickLine" presStyleLbl="alignNode1" presStyleIdx="1" presStyleCnt="2"/>
      <dgm:spPr/>
    </dgm:pt>
    <dgm:pt modelId="{EB706FA0-9B72-4494-8EAD-C62FCAE9984F}" type="pres">
      <dgm:prSet presAssocID="{2AFD1D9F-9C6D-47C8-BAE7-712B989BB660}" presName="horz1" presStyleCnt="0"/>
      <dgm:spPr/>
    </dgm:pt>
    <dgm:pt modelId="{529DB483-4FBC-4272-891B-CCC6D4CE49BC}" type="pres">
      <dgm:prSet presAssocID="{2AFD1D9F-9C6D-47C8-BAE7-712B989BB660}" presName="tx1" presStyleLbl="revTx" presStyleIdx="1" presStyleCnt="2"/>
      <dgm:spPr/>
    </dgm:pt>
    <dgm:pt modelId="{C60B97CE-4E95-45C5-8DD0-4A6E27C77280}" type="pres">
      <dgm:prSet presAssocID="{2AFD1D9F-9C6D-47C8-BAE7-712B989BB660}" presName="vert1" presStyleCnt="0"/>
      <dgm:spPr/>
    </dgm:pt>
  </dgm:ptLst>
  <dgm:cxnLst>
    <dgm:cxn modelId="{4B87886D-3035-4990-9147-0BA6D9DD504D}" type="presOf" srcId="{BC492C83-3BA9-4842-A30D-510D6416C1B9}" destId="{81901151-ADA0-427B-B6D9-93333C706D5A}" srcOrd="0" destOrd="0" presId="urn:microsoft.com/office/officeart/2008/layout/LinedList"/>
    <dgm:cxn modelId="{FBC89CA1-ACA5-4FF2-AD62-6B50601E7410}" srcId="{CC8A19C6-D029-4821-A19D-32A4F279D2E4}" destId="{BC492C83-3BA9-4842-A30D-510D6416C1B9}" srcOrd="0" destOrd="0" parTransId="{87A57889-7C3B-4519-8E1C-D8D4B2DAD6A8}" sibTransId="{F4B0B704-396C-4A42-A9EB-9EF60E618DD0}"/>
    <dgm:cxn modelId="{63A808C2-EAF3-40CF-A949-8756152D25B3}" type="presOf" srcId="{2AFD1D9F-9C6D-47C8-BAE7-712B989BB660}" destId="{529DB483-4FBC-4272-891B-CCC6D4CE49BC}" srcOrd="0" destOrd="0" presId="urn:microsoft.com/office/officeart/2008/layout/LinedList"/>
    <dgm:cxn modelId="{8C9D11E1-B10E-44D1-8B3E-F395FCE7F9F6}" srcId="{CC8A19C6-D029-4821-A19D-32A4F279D2E4}" destId="{2AFD1D9F-9C6D-47C8-BAE7-712B989BB660}" srcOrd="1" destOrd="0" parTransId="{CC05F916-F9E8-4C89-9E33-B949EC9D45D8}" sibTransId="{8C702361-4545-46E6-8CBA-481D10AEB430}"/>
    <dgm:cxn modelId="{4B834EE3-661C-414F-B02A-AFB08ED9157A}" type="presOf" srcId="{CC8A19C6-D029-4821-A19D-32A4F279D2E4}" destId="{3E15D5F0-EF8B-49AB-A808-E2E33584E792}" srcOrd="0" destOrd="0" presId="urn:microsoft.com/office/officeart/2008/layout/LinedList"/>
    <dgm:cxn modelId="{A0CB0208-BBAD-4827-9408-0623C795CC15}" type="presParOf" srcId="{3E15D5F0-EF8B-49AB-A808-E2E33584E792}" destId="{C3EF0447-E509-429D-88B4-DAC85E6037AA}" srcOrd="0" destOrd="0" presId="urn:microsoft.com/office/officeart/2008/layout/LinedList"/>
    <dgm:cxn modelId="{CBDC1FE5-B88B-40B3-9207-49B9A705D0D2}" type="presParOf" srcId="{3E15D5F0-EF8B-49AB-A808-E2E33584E792}" destId="{B4B91A19-6554-40F3-A285-1955843FE8E0}" srcOrd="1" destOrd="0" presId="urn:microsoft.com/office/officeart/2008/layout/LinedList"/>
    <dgm:cxn modelId="{EB234DB1-F326-4139-94D7-334459DCE02E}" type="presParOf" srcId="{B4B91A19-6554-40F3-A285-1955843FE8E0}" destId="{81901151-ADA0-427B-B6D9-93333C706D5A}" srcOrd="0" destOrd="0" presId="urn:microsoft.com/office/officeart/2008/layout/LinedList"/>
    <dgm:cxn modelId="{8788F64D-C833-401A-AF4B-50981292FD93}" type="presParOf" srcId="{B4B91A19-6554-40F3-A285-1955843FE8E0}" destId="{7A27B0DB-A9DE-4D97-BC7B-84DB2B817200}" srcOrd="1" destOrd="0" presId="urn:microsoft.com/office/officeart/2008/layout/LinedList"/>
    <dgm:cxn modelId="{644AE496-46A0-43BB-87B4-D1CDD2790CC6}" type="presParOf" srcId="{3E15D5F0-EF8B-49AB-A808-E2E33584E792}" destId="{75EEB04F-4272-4D5E-BEFF-745C57278D11}" srcOrd="2" destOrd="0" presId="urn:microsoft.com/office/officeart/2008/layout/LinedList"/>
    <dgm:cxn modelId="{39A7D4D5-B2D6-442D-A64E-AB7988B8E512}" type="presParOf" srcId="{3E15D5F0-EF8B-49AB-A808-E2E33584E792}" destId="{EB706FA0-9B72-4494-8EAD-C62FCAE9984F}" srcOrd="3" destOrd="0" presId="urn:microsoft.com/office/officeart/2008/layout/LinedList"/>
    <dgm:cxn modelId="{89EE579E-BD22-4B3A-834B-AB41B79E9B06}" type="presParOf" srcId="{EB706FA0-9B72-4494-8EAD-C62FCAE9984F}" destId="{529DB483-4FBC-4272-891B-CCC6D4CE49BC}" srcOrd="0" destOrd="0" presId="urn:microsoft.com/office/officeart/2008/layout/LinedList"/>
    <dgm:cxn modelId="{D6E5AD2D-8DC4-46F3-8AD9-711DE01408F5}" type="presParOf" srcId="{EB706FA0-9B72-4494-8EAD-C62FCAE9984F}" destId="{C60B97CE-4E95-45C5-8DD0-4A6E27C7728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3B770-E65B-4920-83C4-1538806B57D9}">
      <dsp:nvSpPr>
        <dsp:cNvPr id="0" name=""/>
        <dsp:cNvSpPr/>
      </dsp:nvSpPr>
      <dsp:spPr>
        <a:xfrm>
          <a:off x="0" y="200100"/>
          <a:ext cx="3424739" cy="20548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200" kern="1200"/>
            <a:t>Tight coupling is when a group of classes are highly dependent on one another.</a:t>
          </a:r>
          <a:endParaRPr lang="en-US" sz="2200" kern="1200"/>
        </a:p>
      </dsp:txBody>
      <dsp:txXfrm>
        <a:off x="0" y="200100"/>
        <a:ext cx="3424739" cy="2054843"/>
      </dsp:txXfrm>
    </dsp:sp>
    <dsp:sp modelId="{FEDB0CA7-9117-41FD-89F4-322811D49B6F}">
      <dsp:nvSpPr>
        <dsp:cNvPr id="0" name=""/>
        <dsp:cNvSpPr/>
      </dsp:nvSpPr>
      <dsp:spPr>
        <a:xfrm>
          <a:off x="0" y="2597417"/>
          <a:ext cx="3424739" cy="20548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200" kern="1200"/>
            <a:t>This scenario arises when a class assumes too many responsibilities, or when one concern is spread over many classes rather than having its own class.</a:t>
          </a:r>
          <a:endParaRPr lang="en-US" sz="2200" kern="1200"/>
        </a:p>
      </dsp:txBody>
      <dsp:txXfrm>
        <a:off x="0" y="2597417"/>
        <a:ext cx="3424739" cy="2054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0BFF52-231F-47F4-8347-0A810D111EEF}">
      <dsp:nvSpPr>
        <dsp:cNvPr id="0" name=""/>
        <dsp:cNvSpPr/>
      </dsp:nvSpPr>
      <dsp:spPr>
        <a:xfrm>
          <a:off x="0" y="2720"/>
          <a:ext cx="60896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85D7CF2-99B6-4D54-B40A-424BB5B75178}">
      <dsp:nvSpPr>
        <dsp:cNvPr id="0" name=""/>
        <dsp:cNvSpPr/>
      </dsp:nvSpPr>
      <dsp:spPr>
        <a:xfrm>
          <a:off x="0" y="2720"/>
          <a:ext cx="608965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900" kern="1200"/>
            <a:t>Classes that are tightly coupled are hard to reuse in isolation</a:t>
          </a:r>
          <a:endParaRPr lang="en-US" sz="2900" kern="1200"/>
        </a:p>
      </dsp:txBody>
      <dsp:txXfrm>
        <a:off x="0" y="2720"/>
        <a:ext cx="6089650" cy="1855561"/>
      </dsp:txXfrm>
    </dsp:sp>
    <dsp:sp modelId="{992D6F88-D28D-4F64-ABE9-EC61F0EA987F}">
      <dsp:nvSpPr>
        <dsp:cNvPr id="0" name=""/>
        <dsp:cNvSpPr/>
      </dsp:nvSpPr>
      <dsp:spPr>
        <a:xfrm>
          <a:off x="0" y="1858281"/>
          <a:ext cx="60896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6B1B062-762D-4439-AC91-897663347724}">
      <dsp:nvSpPr>
        <dsp:cNvPr id="0" name=""/>
        <dsp:cNvSpPr/>
      </dsp:nvSpPr>
      <dsp:spPr>
        <a:xfrm>
          <a:off x="0" y="1858281"/>
          <a:ext cx="608965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900" kern="1200"/>
            <a:t>Leads to monolithic system, where you can’t change or remove a class without understanding and changing many other classes</a:t>
          </a:r>
          <a:endParaRPr lang="en-US" sz="2900" kern="1200"/>
        </a:p>
      </dsp:txBody>
      <dsp:txXfrm>
        <a:off x="0" y="1858281"/>
        <a:ext cx="6089650" cy="1855561"/>
      </dsp:txXfrm>
    </dsp:sp>
    <dsp:sp modelId="{E68B4D5F-C9C7-4258-B67B-41F4A114E22D}">
      <dsp:nvSpPr>
        <dsp:cNvPr id="0" name=""/>
        <dsp:cNvSpPr/>
      </dsp:nvSpPr>
      <dsp:spPr>
        <a:xfrm>
          <a:off x="0" y="3713843"/>
          <a:ext cx="60896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F2966D5-DC4E-4140-8B7D-D075A42210E5}">
      <dsp:nvSpPr>
        <dsp:cNvPr id="0" name=""/>
        <dsp:cNvSpPr/>
      </dsp:nvSpPr>
      <dsp:spPr>
        <a:xfrm>
          <a:off x="0" y="3713843"/>
          <a:ext cx="608965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900" kern="1200"/>
            <a:t>The system becomes a dense mass that’s hard to learn, port, and maintain.</a:t>
          </a:r>
          <a:endParaRPr lang="en-US" sz="2900" kern="1200"/>
        </a:p>
      </dsp:txBody>
      <dsp:txXfrm>
        <a:off x="0" y="3713843"/>
        <a:ext cx="6089650" cy="18555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3B770-E65B-4920-83C4-1538806B57D9}">
      <dsp:nvSpPr>
        <dsp:cNvPr id="0" name=""/>
        <dsp:cNvSpPr/>
      </dsp:nvSpPr>
      <dsp:spPr>
        <a:xfrm>
          <a:off x="0" y="200100"/>
          <a:ext cx="3424739" cy="20548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800" kern="1200" dirty="0"/>
            <a:t>Increases the probability that a class can be reused by itself.</a:t>
          </a:r>
          <a:endParaRPr lang="en-US" sz="2800" kern="1200" dirty="0"/>
        </a:p>
      </dsp:txBody>
      <dsp:txXfrm>
        <a:off x="0" y="200100"/>
        <a:ext cx="3424739" cy="2054843"/>
      </dsp:txXfrm>
    </dsp:sp>
    <dsp:sp modelId="{7D877E21-7938-476D-8B6C-4D1C43CA015F}">
      <dsp:nvSpPr>
        <dsp:cNvPr id="0" name=""/>
        <dsp:cNvSpPr/>
      </dsp:nvSpPr>
      <dsp:spPr>
        <a:xfrm>
          <a:off x="0" y="2597417"/>
          <a:ext cx="3424739" cy="20548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800" kern="1200" dirty="0"/>
            <a:t>A system can be learned, ported, modified and extended more easily.</a:t>
          </a:r>
          <a:endParaRPr lang="en-US" sz="2800" kern="1200" dirty="0"/>
        </a:p>
      </dsp:txBody>
      <dsp:txXfrm>
        <a:off x="0" y="2597417"/>
        <a:ext cx="3424739" cy="20548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F0447-E509-429D-88B4-DAC85E6037AA}">
      <dsp:nvSpPr>
        <dsp:cNvPr id="0" name=""/>
        <dsp:cNvSpPr/>
      </dsp:nvSpPr>
      <dsp:spPr>
        <a:xfrm>
          <a:off x="0" y="0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901151-ADA0-427B-B6D9-93333C706D5A}">
      <dsp:nvSpPr>
        <dsp:cNvPr id="0" name=""/>
        <dsp:cNvSpPr/>
      </dsp:nvSpPr>
      <dsp:spPr>
        <a:xfrm>
          <a:off x="0" y="0"/>
          <a:ext cx="6089650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3600" kern="1200"/>
            <a:t>Design patterns use techniques such as abstract coupling and layering to promote loosely coupled system.</a:t>
          </a:r>
          <a:endParaRPr lang="en-US" sz="3600" kern="1200"/>
        </a:p>
      </dsp:txBody>
      <dsp:txXfrm>
        <a:off x="0" y="0"/>
        <a:ext cx="6089650" cy="2786062"/>
      </dsp:txXfrm>
    </dsp:sp>
    <dsp:sp modelId="{75EEB04F-4272-4D5E-BEFF-745C57278D11}">
      <dsp:nvSpPr>
        <dsp:cNvPr id="0" name=""/>
        <dsp:cNvSpPr/>
      </dsp:nvSpPr>
      <dsp:spPr>
        <a:xfrm>
          <a:off x="0" y="2786062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9DB483-4FBC-4272-891B-CCC6D4CE49BC}">
      <dsp:nvSpPr>
        <dsp:cNvPr id="0" name=""/>
        <dsp:cNvSpPr/>
      </dsp:nvSpPr>
      <dsp:spPr>
        <a:xfrm>
          <a:off x="0" y="2786062"/>
          <a:ext cx="6089650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3600" b="1" kern="1200"/>
            <a:t>Abstract Factory, Observer</a:t>
          </a:r>
          <a:endParaRPr lang="en-US" sz="3600" kern="1200"/>
        </a:p>
      </dsp:txBody>
      <dsp:txXfrm>
        <a:off x="0" y="2786062"/>
        <a:ext cx="6089650" cy="2786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E953-D543-4A36-9BD7-1D2E366AA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7EA74-C560-4334-A0FB-826402E35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BCCF4-3FAF-4BE8-9A60-9B9C0974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01E7-C481-454B-B81A-F9642E002340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9EA2C-30CE-4BE4-97ED-A6DF87DB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50E37-A1CC-489E-B597-47FDA3DE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B0DB-F22B-48B9-B07A-8AEAD420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9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C7695-E050-418E-9CE5-5A13DDF7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0309C-8107-4D89-9077-FBB205431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EBDB9-142E-4561-B1C0-7ED3C507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01E7-C481-454B-B81A-F9642E002340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1870E-705A-4AAE-98BE-D79ACC0E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9F339-DA64-44FA-B164-FF2CC2AB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B0DB-F22B-48B9-B07A-8AEAD420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9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5C994-860C-4111-8005-353B90E6D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A8F81-B741-4608-A8FF-D72E69A76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C2CC4-92E4-44DB-B279-105EA9D7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01E7-C481-454B-B81A-F9642E002340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ED96F-D0F1-4324-B5C9-E76C8101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DC7E6-6153-453F-A70A-9001B084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B0DB-F22B-48B9-B07A-8AEAD420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5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70A47-6479-4178-8EBF-37C5DA30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5699E-7132-4C9B-AC22-5E3C90907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81DC2-B0B5-4291-9966-369A5048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01E7-C481-454B-B81A-F9642E002340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E55C1-7F0E-4DAC-82CD-8414F2F3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75FB9-DF7E-44C7-9B95-777B0389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B0DB-F22B-48B9-B07A-8AEAD420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5BA4-1725-48DC-A3D4-CCE435C49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F6040-636D-458C-A6E4-F64D2B0B6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1DEF3-E8AB-4412-9CB2-6A019ADC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01E7-C481-454B-B81A-F9642E002340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B7892-7A43-4268-A62B-72B43F1F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EF0CB-DB60-4D5B-A8B0-06DC680B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B0DB-F22B-48B9-B07A-8AEAD420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7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A4C6-FBDE-44C5-AF3D-63F56F89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1EA91-7D18-460C-BD86-D9A32F9FA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512BA-A091-4E6C-886B-CC5F12F5B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4D30F-740B-4721-8113-91728906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01E7-C481-454B-B81A-F9642E002340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A962B-AD65-4DE1-A022-3844EE34E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4FB31-633D-4A50-8A7C-A383DDEA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B0DB-F22B-48B9-B07A-8AEAD420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2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667C-D605-4666-A865-F34005F9F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1127F-9D1E-48F4-B3D5-3297FB6AE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A6C32-DAE8-4081-933E-2CD00961D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12AB5-4A97-45C7-9D27-F04A90D60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F2B7D8-5360-4D60-9271-8C01CB802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230D6-A407-4C13-9958-1173E69F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01E7-C481-454B-B81A-F9642E002340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E72C97-D25C-4EA7-B8DC-DD66553B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368E0-4BC9-4E99-A86E-E91F7289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B0DB-F22B-48B9-B07A-8AEAD420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3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CAF2-A313-4B1C-8A39-01D268E1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4F688-5688-439F-9138-EF7C3016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01E7-C481-454B-B81A-F9642E002340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C9111-062B-40C8-B1A8-E6D6F5B0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B137F-50F5-413A-AA76-6C99BC7C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B0DB-F22B-48B9-B07A-8AEAD420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7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24C2-810E-4A78-AC11-81C0BB1F5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01E7-C481-454B-B81A-F9642E002340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FBEED-843D-495F-96D1-72B1D5E9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6C5E5-A949-4F02-85E7-FF8D52DA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B0DB-F22B-48B9-B07A-8AEAD420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9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FCA5-E60B-4850-905A-0273BE75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9EA9C-6011-4274-AA99-A8E256B46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6C379-4556-4BA4-BA08-562FE9D97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BC222-F518-4B38-A1DD-F937F20D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01E7-C481-454B-B81A-F9642E002340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E5CE9-BFE1-443F-A6A8-43103D2B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A36BA-DAB2-4D16-9AA6-8C8011E2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B0DB-F22B-48B9-B07A-8AEAD420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3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B6DC-3D89-4666-9DED-78FEE9462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BE669-97C7-4775-B035-B20EF0171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6F63A-4F7E-4F7A-B37D-5877487FD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39885-9468-49B9-85BA-425780A4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01E7-C481-454B-B81A-F9642E002340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D3C97-7B5A-4EEE-9628-EB84801A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11166-ED75-48AE-9E76-1A0F3A1F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B0DB-F22B-48B9-B07A-8AEAD420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6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2CE36-1432-4B38-AB55-31F06A8FA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BDBF6-51DC-4837-946B-9A3114CF7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2675E-B547-4CFF-9B13-5986FA5EA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001E7-C481-454B-B81A-F9642E002340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5C216-8824-4986-BB78-075D0E373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48E68-71EA-4DEC-9DEB-9A8C4ECD0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6B0DB-F22B-48B9-B07A-8AEAD420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0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D2CA-F24B-459E-8529-ECE3D90A62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Designing for Change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58B87-E166-45DD-AB4E-652E310B4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Tight Coupling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75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D543D6-DE93-4564-AF42-6F07AF0AC0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33" b="-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84F5C-D606-48C6-B12C-A5185861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NZ">
                <a:solidFill>
                  <a:srgbClr val="FFFFFF"/>
                </a:solidFill>
              </a:rPr>
              <a:t>What is tight coupling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40CA99-4659-4595-A45E-E2D01ACDC2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989916"/>
              </p:ext>
            </p:extLst>
          </p:nvPr>
        </p:nvGraphicFramePr>
        <p:xfrm>
          <a:off x="8029319" y="917725"/>
          <a:ext cx="3424739" cy="485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223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96C77-0324-41D0-8035-4BC2A3DB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NZ">
                <a:solidFill>
                  <a:srgbClr val="FFFFFF"/>
                </a:solidFill>
              </a:rPr>
              <a:t>Problems of tight coupling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038977-B288-4449-8A83-7429A2B9DE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493616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334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Hat is &quot;loosely coupled&quot; to the body. This means you can easily take then hat off without making any changes to the the person/body. Picture Attribution: https://pixabay.com/en/greeting-cylinder-chapeau-dignity-317250/">
            <a:extLst>
              <a:ext uri="{FF2B5EF4-FFF2-40B4-BE49-F238E27FC236}">
                <a16:creationId xmlns:a16="http://schemas.microsoft.com/office/drawing/2014/main" id="{758D3738-ECC5-4FD7-90C1-05E98130F8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 r="2" b="2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9F82CAF-8026-46F1-A65C-105240D25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NZ" dirty="0"/>
              <a:t>Loose coupling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2A973-3BFE-4774-A574-B793757C7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NZ" sz="2000" dirty="0"/>
              <a:t>Loose coupling is achieved by means of  design that promotes single-responsibility and separation of concerns.</a:t>
            </a:r>
          </a:p>
          <a:p>
            <a:r>
              <a:rPr lang="en-NZ" sz="2000" dirty="0"/>
              <a:t>A loosely-coupled class can be consumed and tested independently of other (concrete) classes.</a:t>
            </a:r>
          </a:p>
          <a:p>
            <a:endParaRPr lang="en-NZ" sz="2000" dirty="0"/>
          </a:p>
          <a:p>
            <a:pPr marL="0" indent="0">
              <a:buNone/>
            </a:pPr>
            <a:r>
              <a:rPr lang="en-NZ" sz="2000" i="1" dirty="0"/>
              <a:t>The Hat is "loosely coupled" to the body. This means you can easily take the hat off without making any changes to the person/body. When you can do that then you have "loose coupling"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042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84F5C-D606-48C6-B12C-A5185861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NZ">
                <a:solidFill>
                  <a:srgbClr val="FFFFFF"/>
                </a:solidFill>
              </a:rPr>
              <a:t>What is tight coupling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40CA99-4659-4595-A45E-E2D01ACDC2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550296"/>
              </p:ext>
            </p:extLst>
          </p:nvPr>
        </p:nvGraphicFramePr>
        <p:xfrm>
          <a:off x="8029319" y="917725"/>
          <a:ext cx="3424739" cy="485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EE542DA-377C-4B84-A363-4C1BBFE27B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732" y="659399"/>
            <a:ext cx="6844166" cy="325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5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EF933-FFB2-421F-B61B-101EDA2C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NZ"/>
              <a:t>Why important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2C081-222C-4EDF-ACA5-7DC6ED3BB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NZ"/>
              <a:t>It’s important because software changes all the time. Generally speaking you want to be able to easily modify your code.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89400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9553CE-5185-4B65-B262-EF5A16460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NZ">
                <a:solidFill>
                  <a:srgbClr val="FFFFFF"/>
                </a:solidFill>
              </a:rPr>
              <a:t>Design Patterns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8BB73A-FADF-4552-BCCF-94F0090738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447941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74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254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Designing for Change</vt:lpstr>
      <vt:lpstr>What is tight coupling</vt:lpstr>
      <vt:lpstr>Problems of tight coupling</vt:lpstr>
      <vt:lpstr>Loose coupling</vt:lpstr>
      <vt:lpstr>What is tight coupling</vt:lpstr>
      <vt:lpstr>Why important</vt:lpstr>
      <vt:lpstr>Design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for Change</dc:title>
  <dc:creator>Zhiming Liu</dc:creator>
  <cp:lastModifiedBy>Zhiming Liu</cp:lastModifiedBy>
  <cp:revision>4</cp:revision>
  <dcterms:created xsi:type="dcterms:W3CDTF">2018-06-04T12:44:05Z</dcterms:created>
  <dcterms:modified xsi:type="dcterms:W3CDTF">2018-06-05T12:32:02Z</dcterms:modified>
</cp:coreProperties>
</file>