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C2B7-1149-47F1-9623-9729A7D7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30" y="1447800"/>
            <a:ext cx="10774017" cy="3329581"/>
          </a:xfrm>
        </p:spPr>
        <p:txBody>
          <a:bodyPr/>
          <a:lstStyle/>
          <a:p>
            <a:r>
              <a:rPr lang="en-NZ" dirty="0"/>
              <a:t>A target for refactoring</a:t>
            </a:r>
          </a:p>
        </p:txBody>
      </p:sp>
    </p:spTree>
    <p:extLst>
      <p:ext uri="{BB962C8B-B14F-4D97-AF65-F5344CB8AC3E}">
        <p14:creationId xmlns:p14="http://schemas.microsoft.com/office/powerpoint/2010/main" val="118437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C894-A9A5-47D2-88BE-8CE59E6A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refactoring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2113-37C1-4DE8-8D5B-553320A2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problems when developing software is that it often needs to be refactored/reorganized</a:t>
            </a:r>
          </a:p>
          <a:p>
            <a:r>
              <a:rPr lang="en-US" dirty="0"/>
              <a:t>Design patterns help you determine how to reorganize and they help reduce the amount of refactoring that you need to do later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40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10B-8A24-41F6-96A2-A933CDF5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software phases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09EC-D476-4D33-9AEF-DE892266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26" y="2816243"/>
            <a:ext cx="8946541" cy="1326388"/>
          </a:xfrm>
        </p:spPr>
        <p:txBody>
          <a:bodyPr/>
          <a:lstStyle/>
          <a:p>
            <a:r>
              <a:rPr lang="en-US" dirty="0"/>
              <a:t>Prototyping phase – Lots of activity as the software is created through rapid  development until it meets requirements and reaches ‘adolescence’ </a:t>
            </a:r>
          </a:p>
          <a:p>
            <a:pPr marL="0" indent="0">
              <a:buNone/>
            </a:pPr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51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E74-5774-4BDE-9319-E2CE9BD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software phases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E6A-DB92-4D2E-8809-C4952AF8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Expansionary phase - The software is put into service and may then be required to:</a:t>
            </a:r>
          </a:p>
          <a:p>
            <a:pPr lvl="1"/>
            <a:r>
              <a:rPr lang="en-US" dirty="0"/>
              <a:t>Satisfy more requirements</a:t>
            </a:r>
          </a:p>
          <a:p>
            <a:pPr lvl="1"/>
            <a:r>
              <a:rPr lang="en-US" dirty="0"/>
              <a:t>Be even more reusable</a:t>
            </a:r>
          </a:p>
          <a:p>
            <a:pPr lvl="1"/>
            <a:r>
              <a:rPr lang="en-US" dirty="0"/>
              <a:t>It will go through an expansionary phase to accommodate new requirements  </a:t>
            </a:r>
          </a:p>
          <a:p>
            <a:pPr lvl="1"/>
            <a:r>
              <a:rPr lang="en-US" dirty="0"/>
              <a:t>This can’t continue forever though. Software will eventually become more unwieldly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28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7092-4BD0-40B3-8BB1-F9A62267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Object-oriented software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DBED-A4A6-4717-BE2C-274C39F3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01" y="1464522"/>
            <a:ext cx="8946541" cy="4195481"/>
          </a:xfrm>
        </p:spPr>
        <p:txBody>
          <a:bodyPr/>
          <a:lstStyle/>
          <a:p>
            <a:r>
              <a:rPr lang="en-US" dirty="0"/>
              <a:t>Consolidation phase – To continue to evolve the software must be reorganized by refactoring</a:t>
            </a:r>
          </a:p>
          <a:p>
            <a:pPr lvl="1"/>
            <a:r>
              <a:rPr lang="en-US" dirty="0"/>
              <a:t>Frameworks often emerge at this stage</a:t>
            </a:r>
          </a:p>
          <a:p>
            <a:pPr lvl="1"/>
            <a:r>
              <a:rPr lang="en-US" dirty="0"/>
              <a:t>Produces many new kinds of objects ,often by object decomposition</a:t>
            </a:r>
          </a:p>
          <a:p>
            <a:pPr lvl="1"/>
            <a:r>
              <a:rPr lang="en-US" dirty="0"/>
              <a:t>Object composition replaces inheritance</a:t>
            </a:r>
          </a:p>
          <a:p>
            <a:r>
              <a:rPr lang="en-US" dirty="0"/>
              <a:t>The continual need to satisfy more requirements and reuse means repeated cycles of expansion and consolidation occur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298E5-9991-4DC5-BE41-336126C8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5" y="4262157"/>
            <a:ext cx="3048000" cy="214312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7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DB7C-7BE5-4EAD-8E93-99CCCB51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C6F6-F13C-454E-8462-CDE0CBE3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expansion/ consolidation cycle unavoidable</a:t>
            </a:r>
          </a:p>
          <a:p>
            <a:r>
              <a:rPr lang="en-US" dirty="0"/>
              <a:t>Good design of class and object structure can help avoid restructuring.</a:t>
            </a:r>
          </a:p>
          <a:p>
            <a:r>
              <a:rPr lang="en-US" dirty="0"/>
              <a:t>Creates robust code in the face of change</a:t>
            </a:r>
          </a:p>
          <a:p>
            <a:r>
              <a:rPr lang="en-US" dirty="0"/>
              <a:t>Design patterns capture many of the structures that result from restructuring</a:t>
            </a:r>
          </a:p>
          <a:p>
            <a:r>
              <a:rPr lang="en-US" dirty="0"/>
              <a:t>Using design patterns early can prevent refactoring later. </a:t>
            </a:r>
          </a:p>
          <a:p>
            <a:r>
              <a:rPr lang="en-US" dirty="0"/>
              <a:t>Patterns are still able to help change a system even if they aren’t used initially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7782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238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 target for refactoring</vt:lpstr>
      <vt:lpstr>Software refactoring</vt:lpstr>
      <vt:lpstr>Object-oriented software phases</vt:lpstr>
      <vt:lpstr>Object-oriented software phases</vt:lpstr>
      <vt:lpstr>Object-oriented software phases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target for refactoring</dc:title>
  <dc:creator>Chris Whiting</dc:creator>
  <cp:lastModifiedBy>Chris Whiting</cp:lastModifiedBy>
  <cp:revision>4</cp:revision>
  <dcterms:created xsi:type="dcterms:W3CDTF">2018-11-05T11:10:30Z</dcterms:created>
  <dcterms:modified xsi:type="dcterms:W3CDTF">2018-11-05T11:45:47Z</dcterms:modified>
</cp:coreProperties>
</file>