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Class Inheritance vs Interface inheritance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7884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Class vs Interface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NZ" sz="2800" dirty="0" smtClean="0"/>
              <a:t>A class = an objects implementation:</a:t>
            </a:r>
          </a:p>
          <a:p>
            <a:pPr lvl="1"/>
            <a:r>
              <a:rPr lang="en-NZ" sz="2400" dirty="0" smtClean="0"/>
              <a:t>Defines how an objects operations are implemented</a:t>
            </a:r>
          </a:p>
          <a:p>
            <a:pPr lvl="1"/>
            <a:r>
              <a:rPr lang="en-NZ" sz="2400" dirty="0" smtClean="0"/>
              <a:t>Defines an objects internal state</a:t>
            </a:r>
          </a:p>
          <a:p>
            <a:r>
              <a:rPr lang="en-NZ" sz="2800" dirty="0" smtClean="0"/>
              <a:t>An Interface = an object’s type:</a:t>
            </a:r>
          </a:p>
          <a:p>
            <a:pPr lvl="1"/>
            <a:r>
              <a:rPr lang="en-NZ" sz="2400" dirty="0" smtClean="0"/>
              <a:t>Defines the set of requests an object can respond to</a:t>
            </a:r>
          </a:p>
          <a:p>
            <a:r>
              <a:rPr lang="en-NZ" sz="2800" dirty="0" smtClean="0"/>
              <a:t>Objects can have many types</a:t>
            </a:r>
          </a:p>
          <a:p>
            <a:r>
              <a:rPr lang="en-NZ" sz="2800" dirty="0" smtClean="0"/>
              <a:t>Objects of different classes can have the same type.</a:t>
            </a:r>
          </a:p>
        </p:txBody>
      </p:sp>
    </p:spTree>
    <p:extLst>
      <p:ext uri="{BB962C8B-B14F-4D97-AF65-F5344CB8AC3E}">
        <p14:creationId xmlns:p14="http://schemas.microsoft.com/office/powerpoint/2010/main" val="409412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Class Inheritance vs Interface Inheritance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NZ" sz="3600" dirty="0" smtClean="0"/>
              <a:t>Class Inheritance:</a:t>
            </a:r>
          </a:p>
          <a:p>
            <a:pPr lvl="1"/>
            <a:r>
              <a:rPr lang="en-NZ" sz="3200" dirty="0"/>
              <a:t>Defines an object’s implementation in terms of another object’s </a:t>
            </a:r>
            <a:r>
              <a:rPr lang="en-NZ" sz="3200" dirty="0" smtClean="0"/>
              <a:t>implementation</a:t>
            </a:r>
            <a:endParaRPr lang="en-NZ" sz="3200" dirty="0"/>
          </a:p>
          <a:p>
            <a:r>
              <a:rPr lang="en-NZ" sz="3600" dirty="0" smtClean="0"/>
              <a:t>Interface Inheritance:</a:t>
            </a:r>
          </a:p>
          <a:p>
            <a:pPr lvl="1"/>
            <a:r>
              <a:rPr lang="en-NZ" sz="3200" dirty="0" smtClean="0"/>
              <a:t>Describes </a:t>
            </a:r>
            <a:r>
              <a:rPr lang="en-NZ" sz="3200" dirty="0"/>
              <a:t>when an object can be used in place of another.</a:t>
            </a:r>
            <a:endParaRPr lang="en-NZ" sz="3200" dirty="0" smtClean="0"/>
          </a:p>
        </p:txBody>
      </p:sp>
    </p:spTree>
    <p:extLst>
      <p:ext uri="{BB962C8B-B14F-4D97-AF65-F5344CB8AC3E}">
        <p14:creationId xmlns:p14="http://schemas.microsoft.com/office/powerpoint/2010/main" val="152156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Example: Composite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49595"/>
          </a:xfrm>
        </p:spPr>
        <p:txBody>
          <a:bodyPr>
            <a:noAutofit/>
          </a:bodyPr>
          <a:lstStyle/>
          <a:p>
            <a:r>
              <a:rPr lang="en-NZ" sz="2400" dirty="0"/>
              <a:t>In the Composite pattern, Component defines a common interface, but Composite often defines a common implementation</a:t>
            </a:r>
            <a:r>
              <a:rPr lang="en-NZ" sz="2400" dirty="0" smtClean="0"/>
              <a:t>.</a:t>
            </a:r>
          </a:p>
          <a:p>
            <a:endParaRPr lang="en-NZ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80" y="3498377"/>
            <a:ext cx="54387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6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Example: Chain of responsibility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Conversely, objects in a Chain of Responsibility must have a common type, but usually they don’t share a common implementation.</a:t>
            </a:r>
          </a:p>
          <a:p>
            <a:pPr marL="0" indent="0">
              <a:buNone/>
            </a:pPr>
            <a:endParaRPr lang="en-NZ" dirty="0"/>
          </a:p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591955"/>
            <a:ext cx="8960936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8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Other Examples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Command, Observer, State, and Strategy patterns are often implemented with abstract classes that are pure interfaces.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825099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164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Class Inheritance vs Interface inheritance</vt:lpstr>
      <vt:lpstr>Class vs Interface</vt:lpstr>
      <vt:lpstr>Class Inheritance vs Interface Inheritance</vt:lpstr>
      <vt:lpstr>Example: Composite</vt:lpstr>
      <vt:lpstr>Example: Chain of responsibility</vt:lpstr>
      <vt:lpstr>Other Examples</vt:lpstr>
    </vt:vector>
  </TitlesOfParts>
  <Company>ARA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Inheritance vs Interface inheritance</dc:title>
  <dc:creator>Belinda Fountaine</dc:creator>
  <cp:lastModifiedBy>Belinda Fountaine</cp:lastModifiedBy>
  <cp:revision>3</cp:revision>
  <dcterms:created xsi:type="dcterms:W3CDTF">2018-10-22T21:58:06Z</dcterms:created>
  <dcterms:modified xsi:type="dcterms:W3CDTF">2018-10-22T22:20:06Z</dcterms:modified>
</cp:coreProperties>
</file>