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5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3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452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979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2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23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179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7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0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919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10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84EE02-62CF-4F99-BDFD-B063D93DB9D8}" type="datetimeFigureOut">
              <a:rPr lang="en-NZ" smtClean="0"/>
              <a:t>7/11/2018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F71C83-CB2C-4ACB-8E5C-080DD620F019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9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b="1" dirty="0"/>
              <a:t>Designing for Change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034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2776" y="2274921"/>
            <a:ext cx="9173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NZ" sz="2400" dirty="0">
                <a:latin typeface="Times-Roman"/>
              </a:rPr>
              <a:t>The key to maximizing reuse lies in anticipating new requirements and changes to </a:t>
            </a:r>
            <a:r>
              <a:rPr lang="en-NZ" sz="2400" dirty="0" smtClean="0">
                <a:latin typeface="Times-Roman"/>
              </a:rPr>
              <a:t>existing requirements</a:t>
            </a:r>
            <a:r>
              <a:rPr lang="en-NZ" sz="2400" dirty="0">
                <a:latin typeface="Times-Roman"/>
              </a:rPr>
              <a:t>, and in designing your systems so that they can </a:t>
            </a:r>
            <a:r>
              <a:rPr lang="en-NZ" sz="2400" dirty="0" smtClean="0">
                <a:latin typeface="Times-Roman"/>
              </a:rPr>
              <a:t>evolve </a:t>
            </a:r>
            <a:r>
              <a:rPr lang="en-NZ" sz="2400" dirty="0">
                <a:latin typeface="Times-Roman"/>
              </a:rPr>
              <a:t>accordingly.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98316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7481" y="2031023"/>
            <a:ext cx="7957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NZ" dirty="0"/>
              <a:t>A design that doesn't take </a:t>
            </a:r>
            <a:r>
              <a:rPr lang="en-NZ" dirty="0" smtClean="0"/>
              <a:t>change into </a:t>
            </a:r>
            <a:r>
              <a:rPr lang="en-NZ" dirty="0"/>
              <a:t>account risks major redesign in the future. Those changes might involve </a:t>
            </a:r>
            <a:r>
              <a:rPr lang="en-NZ" dirty="0" smtClean="0"/>
              <a:t>class </a:t>
            </a:r>
            <a:r>
              <a:rPr lang="en-NZ" dirty="0"/>
              <a:t>redefinition and reimplementation, client modification, and </a:t>
            </a:r>
            <a:r>
              <a:rPr lang="en-NZ" dirty="0" smtClean="0"/>
              <a:t>retesting.</a:t>
            </a:r>
          </a:p>
          <a:p>
            <a:pPr algn="just"/>
            <a:endParaRPr lang="en-NZ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NZ" dirty="0" smtClean="0"/>
              <a:t>Redesign affects many </a:t>
            </a:r>
            <a:r>
              <a:rPr lang="en-NZ" dirty="0"/>
              <a:t>parts of the software </a:t>
            </a:r>
            <a:r>
              <a:rPr lang="en-NZ" dirty="0" smtClean="0"/>
              <a:t>system, </a:t>
            </a:r>
            <a:r>
              <a:rPr lang="en-NZ" dirty="0"/>
              <a:t>and unanticipated changes </a:t>
            </a:r>
            <a:r>
              <a:rPr lang="en-NZ" dirty="0" smtClean="0"/>
              <a:t>are </a:t>
            </a:r>
            <a:r>
              <a:rPr lang="en-NZ" dirty="0"/>
              <a:t>invariably expensive.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5472846" y="1072662"/>
            <a:ext cx="124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Problem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25645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1423" y="1547446"/>
            <a:ext cx="127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Solution</a:t>
            </a:r>
            <a:endParaRPr lang="en-NZ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2277" y="2268414"/>
            <a:ext cx="9179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NZ" sz="2000" dirty="0"/>
              <a:t>Design patterns help you avoid </a:t>
            </a:r>
            <a:r>
              <a:rPr lang="en-NZ" sz="2000" dirty="0" smtClean="0"/>
              <a:t>change issues </a:t>
            </a:r>
            <a:r>
              <a:rPr lang="en-NZ" sz="2000" dirty="0"/>
              <a:t>by ensuring that a system can change in </a:t>
            </a:r>
            <a:r>
              <a:rPr lang="en-NZ" sz="2000" dirty="0" smtClean="0"/>
              <a:t>specific ways.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NZ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NZ" sz="2000" dirty="0" smtClean="0"/>
              <a:t>Each </a:t>
            </a:r>
            <a:r>
              <a:rPr lang="en-NZ" sz="2000" dirty="0"/>
              <a:t>design pattern lets some aspect of system structure vary independently </a:t>
            </a:r>
            <a:r>
              <a:rPr lang="en-NZ" sz="2000" dirty="0" smtClean="0"/>
              <a:t>of other </a:t>
            </a:r>
            <a:r>
              <a:rPr lang="en-NZ" sz="2000" dirty="0"/>
              <a:t>aspects, thereby making a system more robust to a particular kind of change.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80823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6352" y="386862"/>
            <a:ext cx="491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C</a:t>
            </a:r>
            <a:r>
              <a:rPr lang="en-NZ" sz="2400" b="1" dirty="0" smtClean="0"/>
              <a:t>auses </a:t>
            </a:r>
            <a:r>
              <a:rPr lang="en-NZ" sz="2400" b="1" dirty="0"/>
              <a:t>of </a:t>
            </a:r>
            <a:r>
              <a:rPr lang="en-NZ" sz="2400" b="1" dirty="0" smtClean="0"/>
              <a:t>Redesign - </a:t>
            </a:r>
            <a:r>
              <a:rPr lang="en-NZ" sz="2400" dirty="0"/>
              <a:t>Tight </a:t>
            </a:r>
            <a:r>
              <a:rPr lang="en-NZ" sz="2400" dirty="0" smtClean="0"/>
              <a:t>Coupling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47042" y="1239714"/>
            <a:ext cx="9697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NZ" sz="2000" dirty="0"/>
              <a:t>Classes that are tightly coupled are hard to reuse in isolation, </a:t>
            </a:r>
            <a:r>
              <a:rPr lang="en-NZ" sz="2000" dirty="0" smtClean="0"/>
              <a:t>since they </a:t>
            </a:r>
            <a:r>
              <a:rPr lang="en-NZ" sz="2000" dirty="0"/>
              <a:t>depend on each other. </a:t>
            </a:r>
            <a:endParaRPr lang="en-NZ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N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000" dirty="0" smtClean="0"/>
              <a:t>Tight </a:t>
            </a:r>
            <a:r>
              <a:rPr lang="en-NZ" sz="2000" dirty="0"/>
              <a:t>coupling leads to monolithic systems, </a:t>
            </a:r>
            <a:r>
              <a:rPr lang="en-NZ" sz="2000" dirty="0" smtClean="0"/>
              <a:t>where you </a:t>
            </a:r>
            <a:r>
              <a:rPr lang="en-NZ" sz="2000" dirty="0"/>
              <a:t>can't change or remove a class without understanding and changing </a:t>
            </a:r>
            <a:r>
              <a:rPr lang="en-NZ" sz="2000" dirty="0" smtClean="0"/>
              <a:t>many </a:t>
            </a:r>
            <a:r>
              <a:rPr lang="en-NZ" dirty="0"/>
              <a:t>other classes. The system becomes a dense </a:t>
            </a:r>
            <a:r>
              <a:rPr lang="en-NZ" dirty="0" smtClean="0"/>
              <a:t>mass that's </a:t>
            </a:r>
            <a:r>
              <a:rPr lang="en-NZ" dirty="0"/>
              <a:t>hard to learn, port, </a:t>
            </a:r>
            <a:r>
              <a:rPr lang="en-NZ" dirty="0" smtClean="0"/>
              <a:t>and maintain</a:t>
            </a:r>
            <a:r>
              <a:rPr lang="en-NZ" dirty="0"/>
              <a:t>.</a:t>
            </a:r>
            <a:endParaRPr lang="en-NZ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49569" y="4026878"/>
            <a:ext cx="10955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Loose coupling increases the probability that a class can be reused by itself </a:t>
            </a:r>
            <a:r>
              <a:rPr lang="en-NZ" dirty="0" smtClean="0"/>
              <a:t>and that </a:t>
            </a:r>
            <a:r>
              <a:rPr lang="en-NZ" dirty="0"/>
              <a:t>a system </a:t>
            </a:r>
            <a:r>
              <a:rPr lang="en-NZ" dirty="0" smtClean="0"/>
              <a:t>can </a:t>
            </a:r>
            <a:r>
              <a:rPr lang="en-NZ" dirty="0"/>
              <a:t>be learned, ported, modified, and extended more </a:t>
            </a:r>
            <a:r>
              <a:rPr lang="en-NZ" dirty="0" smtClean="0"/>
              <a:t>easily.</a:t>
            </a:r>
          </a:p>
          <a:p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Design patterns </a:t>
            </a:r>
            <a:r>
              <a:rPr lang="en-NZ" dirty="0"/>
              <a:t>use techniques such </a:t>
            </a:r>
            <a:r>
              <a:rPr lang="en-NZ" dirty="0" smtClean="0"/>
              <a:t>as abstract </a:t>
            </a:r>
            <a:r>
              <a:rPr lang="en-NZ" dirty="0"/>
              <a:t>coupling and </a:t>
            </a:r>
            <a:r>
              <a:rPr lang="en-NZ" dirty="0" smtClean="0"/>
              <a:t>layering to promote loosely coupled </a:t>
            </a:r>
            <a:r>
              <a:rPr lang="en-NZ" dirty="0"/>
              <a:t>systems</a:t>
            </a:r>
            <a:r>
              <a:rPr lang="en-NZ" dirty="0" smtClean="0"/>
              <a:t>.</a:t>
            </a:r>
          </a:p>
          <a:p>
            <a:endParaRPr lang="en-NZ" dirty="0"/>
          </a:p>
          <a:p>
            <a:r>
              <a:rPr lang="en-NZ" dirty="0"/>
              <a:t>Design patterns: </a:t>
            </a:r>
            <a:r>
              <a:rPr lang="en-NZ" dirty="0" smtClean="0"/>
              <a:t>Abstract Factory(87</a:t>
            </a:r>
            <a:r>
              <a:rPr lang="en-NZ" dirty="0"/>
              <a:t>), Bridge( 15 1) ,Chain </a:t>
            </a:r>
            <a:r>
              <a:rPr lang="en-NZ" dirty="0" smtClean="0"/>
              <a:t>of Responsibility(223), Command </a:t>
            </a:r>
            <a:r>
              <a:rPr lang="en-NZ" dirty="0"/>
              <a:t>(233), Facade( </a:t>
            </a:r>
            <a:r>
              <a:rPr lang="en-NZ" dirty="0" smtClean="0"/>
              <a:t>185), Mediator </a:t>
            </a:r>
            <a:r>
              <a:rPr lang="en-NZ" dirty="0"/>
              <a:t>(273), Observer (293).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4577495" y="3354450"/>
            <a:ext cx="303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Solution </a:t>
            </a:r>
            <a:r>
              <a:rPr lang="en-NZ" sz="2000" b="1" dirty="0"/>
              <a:t>– Loose coupling</a:t>
            </a:r>
          </a:p>
        </p:txBody>
      </p:sp>
    </p:spTree>
    <p:extLst>
      <p:ext uri="{BB962C8B-B14F-4D97-AF65-F5344CB8AC3E}">
        <p14:creationId xmlns:p14="http://schemas.microsoft.com/office/powerpoint/2010/main" val="1321167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271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Times-Roman</vt:lpstr>
      <vt:lpstr>Arial</vt:lpstr>
      <vt:lpstr>Calibri</vt:lpstr>
      <vt:lpstr>Calibri Light</vt:lpstr>
      <vt:lpstr>Retrospect</vt:lpstr>
      <vt:lpstr>Designing for Change</vt:lpstr>
      <vt:lpstr>PowerPoint Presentation</vt:lpstr>
      <vt:lpstr>PowerPoint Presentation</vt:lpstr>
      <vt:lpstr>PowerPoint Presentation</vt:lpstr>
      <vt:lpstr>PowerPoint Presentation</vt:lpstr>
    </vt:vector>
  </TitlesOfParts>
  <Company>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for Change</dc:title>
  <dc:creator>Jigneshbhai Patel</dc:creator>
  <cp:lastModifiedBy>Jigneshbhai Patel</cp:lastModifiedBy>
  <cp:revision>7</cp:revision>
  <dcterms:created xsi:type="dcterms:W3CDTF">2018-11-06T20:13:55Z</dcterms:created>
  <dcterms:modified xsi:type="dcterms:W3CDTF">2018-11-06T21:10:10Z</dcterms:modified>
</cp:coreProperties>
</file>