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Hiew" userId="1484f601-80c4-4fab-ba0a-2389b1e833cf" providerId="ADAL" clId="{76B19960-DA55-41B3-880B-033B3BDBA838}"/>
    <pc:docChg chg="custSel modSld">
      <pc:chgData name="Ashley Hiew" userId="1484f601-80c4-4fab-ba0a-2389b1e833cf" providerId="ADAL" clId="{76B19960-DA55-41B3-880B-033B3BDBA838}" dt="2018-10-26T10:23:01.329" v="356" actId="20577"/>
      <pc:docMkLst>
        <pc:docMk/>
      </pc:docMkLst>
      <pc:sldChg chg="modSp">
        <pc:chgData name="Ashley Hiew" userId="1484f601-80c4-4fab-ba0a-2389b1e833cf" providerId="ADAL" clId="{76B19960-DA55-41B3-880B-033B3BDBA838}" dt="2018-10-26T10:15:29.312" v="151" actId="20577"/>
        <pc:sldMkLst>
          <pc:docMk/>
          <pc:sldMk cId="753715236" sldId="257"/>
        </pc:sldMkLst>
        <pc:spChg chg="mod">
          <ac:chgData name="Ashley Hiew" userId="1484f601-80c4-4fab-ba0a-2389b1e833cf" providerId="ADAL" clId="{76B19960-DA55-41B3-880B-033B3BDBA838}" dt="2018-10-26T10:15:29.312" v="151" actId="20577"/>
          <ac:spMkLst>
            <pc:docMk/>
            <pc:sldMk cId="753715236" sldId="257"/>
            <ac:spMk id="3" creationId="{02A1A4B8-131C-4814-8A6A-B126249AC236}"/>
          </ac:spMkLst>
        </pc:spChg>
      </pc:sldChg>
      <pc:sldChg chg="modSp">
        <pc:chgData name="Ashley Hiew" userId="1484f601-80c4-4fab-ba0a-2389b1e833cf" providerId="ADAL" clId="{76B19960-DA55-41B3-880B-033B3BDBA838}" dt="2018-10-26T10:23:01.329" v="356" actId="20577"/>
        <pc:sldMkLst>
          <pc:docMk/>
          <pc:sldMk cId="3578809920" sldId="258"/>
        </pc:sldMkLst>
        <pc:spChg chg="mod">
          <ac:chgData name="Ashley Hiew" userId="1484f601-80c4-4fab-ba0a-2389b1e833cf" providerId="ADAL" clId="{76B19960-DA55-41B3-880B-033B3BDBA838}" dt="2018-10-26T10:23:01.329" v="356" actId="20577"/>
          <ac:spMkLst>
            <pc:docMk/>
            <pc:sldMk cId="3578809920" sldId="258"/>
            <ac:spMk id="9" creationId="{81E5983F-D3ED-4B2D-9D8F-5C19656A29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6BD2-1726-413E-9D2A-487247B7A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vs Composition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A6E4D-3BF5-4635-A705-6B2E3B53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55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217-D155-4D74-BE00-237FF1FE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A4B8-131C-4814-8A6A-B126249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process allowing for increasing specialisation of class behaviour</a:t>
            </a:r>
          </a:p>
          <a:p>
            <a:r>
              <a:rPr lang="en-GB" dirty="0" smtClean="0"/>
              <a:t>Enables extension of class functionality</a:t>
            </a:r>
          </a:p>
          <a:p>
            <a:r>
              <a:rPr lang="en-GB" dirty="0" smtClean="0"/>
              <a:t>Enables alteration of class behaviour enabling more specific functionality</a:t>
            </a:r>
          </a:p>
          <a:p>
            <a:r>
              <a:rPr lang="en-GB" dirty="0" smtClean="0"/>
              <a:t>Enables code reuse</a:t>
            </a:r>
          </a:p>
          <a:p>
            <a:r>
              <a:rPr lang="en-GB" dirty="0" smtClean="0"/>
              <a:t>Should only be used for conceptually similar classes</a:t>
            </a:r>
          </a:p>
          <a:p>
            <a:r>
              <a:rPr lang="en-GB" dirty="0" smtClean="0"/>
              <a:t>Should follow the </a:t>
            </a:r>
            <a:r>
              <a:rPr lang="en-GB" dirty="0" err="1" smtClean="0"/>
              <a:t>Liskov</a:t>
            </a:r>
            <a:r>
              <a:rPr lang="en-GB" dirty="0" smtClean="0"/>
              <a:t> Substitution Principle</a:t>
            </a:r>
          </a:p>
          <a:p>
            <a:r>
              <a:rPr lang="en-NZ" dirty="0"/>
              <a:t>It is easier to add new subclasses (inheritance) than it is to add new front-end classes (composition), because inheritance comes with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75371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217-D155-4D74-BE00-237FF1FE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Cons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A4B8-131C-4814-8A6A-B126249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confine and limit class behaviour. If classes Student and Employee both inherit from class Person it then becomes impossible to for a student to become and Employee without reinitiating the object as a new Person</a:t>
            </a:r>
          </a:p>
          <a:p>
            <a:r>
              <a:rPr lang="en-GB" dirty="0" smtClean="0"/>
              <a:t>Leads to close coupling leading with unexpected programme behaviour (ripple effects) when changes are made to Super classes</a:t>
            </a:r>
          </a:p>
          <a:p>
            <a:r>
              <a:rPr lang="en-GB" dirty="0" smtClean="0"/>
              <a:t>Can cause confusion if metaphors are improperly used. For example if you have a Dog and Cat class inheriting from a Human class behaviour becomes unpredictable and</a:t>
            </a:r>
            <a:r>
              <a:rPr lang="en-GB" dirty="0"/>
              <a:t> other programmers can become </a:t>
            </a:r>
            <a:r>
              <a:rPr lang="en-GB" dirty="0" smtClean="0"/>
              <a:t>confused. Should a Dog class have a greet() method?</a:t>
            </a:r>
          </a:p>
          <a:p>
            <a:endParaRPr lang="en-GB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7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inheritance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Both classes are in the same logical domain</a:t>
            </a:r>
          </a:p>
          <a:p>
            <a:r>
              <a:rPr lang="en-NZ" dirty="0"/>
              <a:t>The subclass is a proper subtype of the superclass</a:t>
            </a:r>
          </a:p>
          <a:p>
            <a:r>
              <a:rPr lang="en-NZ" dirty="0"/>
              <a:t>The superclass’s implementation is necessary or appropriate for the subclass</a:t>
            </a:r>
          </a:p>
          <a:p>
            <a:r>
              <a:rPr lang="en-NZ" dirty="0"/>
              <a:t>The enhancements made by the subclass are primarily additive.</a:t>
            </a:r>
          </a:p>
        </p:txBody>
      </p:sp>
    </p:spTree>
    <p:extLst>
      <p:ext uri="{BB962C8B-B14F-4D97-AF65-F5344CB8AC3E}">
        <p14:creationId xmlns:p14="http://schemas.microsoft.com/office/powerpoint/2010/main" val="377182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8E133-1AF1-467A-B274-7A553794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Example</a:t>
            </a:r>
            <a:endParaRPr lang="en-NZ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5983F-D3ED-4B2D-9D8F-5C19656A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71684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Establishing basic behavior and interface using the Human class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Inheriting Human behavior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Overriding Human </a:t>
            </a:r>
            <a:r>
              <a:rPr lang="en-US" sz="1600" dirty="0" err="1" smtClean="0">
                <a:solidFill>
                  <a:srgbClr val="FFFFFF"/>
                </a:solidFill>
              </a:rPr>
              <a:t>behaviour</a:t>
            </a:r>
            <a:r>
              <a:rPr lang="en-US" sz="1600" dirty="0" smtClean="0">
                <a:solidFill>
                  <a:srgbClr val="FFFFFF"/>
                </a:solidFill>
              </a:rPr>
              <a:t> with Programming </a:t>
            </a:r>
            <a:r>
              <a:rPr lang="en-US" sz="1600" dirty="0" err="1" smtClean="0">
                <a:solidFill>
                  <a:srgbClr val="FFFFFF"/>
                </a:solidFill>
              </a:rPr>
              <a:t>behaviour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Greater abstraction and simplification of code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Easier understanding and maintenance when done well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704" y="3429000"/>
            <a:ext cx="2924175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06" y="1102657"/>
            <a:ext cx="2846041" cy="4007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704" y="1098445"/>
            <a:ext cx="28003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1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217-D155-4D74-BE00-237FF1FE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A4B8-131C-4814-8A6A-B126249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Uses an instance (object) of a class</a:t>
            </a:r>
          </a:p>
          <a:p>
            <a:pPr lvl="1"/>
            <a:r>
              <a:rPr lang="en-US" i="1" dirty="0"/>
              <a:t>Defined dynamically at run-time through objects getting references to other objects.</a:t>
            </a:r>
          </a:p>
          <a:p>
            <a:r>
              <a:rPr lang="en-US" i="1" dirty="0"/>
              <a:t>has-a</a:t>
            </a:r>
            <a:r>
              <a:rPr lang="en-US" dirty="0"/>
              <a:t> association between objects.</a:t>
            </a:r>
          </a:p>
          <a:p>
            <a:r>
              <a:rPr lang="en-US" dirty="0"/>
              <a:t>Assembling/Composing objects to get more complex functionality.</a:t>
            </a:r>
          </a:p>
          <a:p>
            <a:r>
              <a:rPr lang="en-US" b="1" dirty="0"/>
              <a:t>BLACK-BOX REUSE:</a:t>
            </a:r>
            <a:r>
              <a:rPr lang="en-US" dirty="0"/>
              <a:t> Composed objects require a well-defined interface to hide their internal details.</a:t>
            </a:r>
          </a:p>
          <a:p>
            <a:r>
              <a:rPr lang="en-US" dirty="0"/>
              <a:t>Doesn’t break encapsulation – objects accessed only through their interfaces.</a:t>
            </a:r>
          </a:p>
          <a:p>
            <a:r>
              <a:rPr lang="en-US" dirty="0"/>
              <a:t>Objects can be replaced at run-time by another – as long as it’s the same type.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51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8E133-1AF1-467A-B274-7A553794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  <a:endParaRPr lang="en-NZ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5983F-D3ED-4B2D-9D8F-5C19656A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71684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Storing a type of email provider and delegating the task of sending an email to this provider.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Composing the behavior of </a:t>
            </a:r>
            <a:r>
              <a:rPr lang="en-US" sz="1600" dirty="0" err="1">
                <a:solidFill>
                  <a:srgbClr val="FFFFFF"/>
                </a:solidFill>
              </a:rPr>
              <a:t>EmailClient</a:t>
            </a:r>
            <a:r>
              <a:rPr lang="en-US" sz="1600" dirty="0">
                <a:solidFill>
                  <a:srgbClr val="FFFFFF"/>
                </a:solidFill>
              </a:rPr>
              <a:t> class by assembling objects together.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Can swap out email provider anytime by </a:t>
            </a:r>
            <a:r>
              <a:rPr lang="en-US" sz="1600" dirty="0" err="1">
                <a:solidFill>
                  <a:srgbClr val="FFFFFF"/>
                </a:solidFill>
              </a:rPr>
              <a:t>set_provider</a:t>
            </a:r>
            <a:r>
              <a:rPr lang="en-US" sz="1600" dirty="0">
                <a:solidFill>
                  <a:srgbClr val="FFFFFF"/>
                </a:solidFill>
              </a:rPr>
              <a:t> method.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3">
            <a:extLst>
              <a:ext uri="{FF2B5EF4-FFF2-40B4-BE49-F238E27FC236}">
                <a16:creationId xmlns:a16="http://schemas.microsoft.com/office/drawing/2014/main" id="{7927529A-35DF-423E-ABC6-4F27E6D4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718" y="938423"/>
            <a:ext cx="5917569" cy="49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vs Inheritance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5015"/>
          </a:xfrm>
        </p:spPr>
        <p:txBody>
          <a:bodyPr/>
          <a:lstStyle/>
          <a:p>
            <a:r>
              <a:rPr lang="en-NZ" dirty="0" smtClean="0"/>
              <a:t>Inheritance is when you design your types around what they are</a:t>
            </a:r>
          </a:p>
          <a:p>
            <a:r>
              <a:rPr lang="en-NZ" dirty="0" smtClean="0"/>
              <a:t>Composition is when you design your types around what they do</a:t>
            </a:r>
          </a:p>
          <a:p>
            <a:r>
              <a:rPr lang="en-NZ" dirty="0" smtClean="0"/>
              <a:t>The easiest way to tell the difference between the two is by using the rule HAS-A and IS-A.</a:t>
            </a:r>
          </a:p>
          <a:p>
            <a:pPr lvl="1"/>
            <a:r>
              <a:rPr lang="en-NZ" dirty="0"/>
              <a:t>General rule of thumb is if IS-A makes sense you use inheritance, if HAS-A makes sense use composition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An example: The relationship of a “car IS-A tire” doesn’t make sense, which means you cannot use inheritance but a “car HAS-A tire” makes sense so you can use composition.</a:t>
            </a:r>
          </a:p>
          <a:p>
            <a:r>
              <a:rPr lang="en-NZ" dirty="0" smtClean="0"/>
              <a:t>A simple rule is when a subclass specifies a base class use inheritance. Use composition when you want code that is easy to change and loosely coupled.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382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8E133-1AF1-467A-B274-7A553794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  <a:endParaRPr lang="en-NZ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5983F-D3ED-4B2D-9D8F-5C19656A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71684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An example of the IS-A and HAS-A rule in action.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67" y="1030778"/>
            <a:ext cx="5984744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229</TotalTime>
  <Words>507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Inheritance vs Composition</vt:lpstr>
      <vt:lpstr>Inheritance</vt:lpstr>
      <vt:lpstr>Inheritance Cons</vt:lpstr>
      <vt:lpstr>When to use inheritance</vt:lpstr>
      <vt:lpstr>Example</vt:lpstr>
      <vt:lpstr>Composition</vt:lpstr>
      <vt:lpstr>Example</vt:lpstr>
      <vt:lpstr>Composition vs Inheritance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</dc:title>
  <dc:creator>Ashley Hiew</dc:creator>
  <cp:lastModifiedBy>Braeden Dillon</cp:lastModifiedBy>
  <cp:revision>23</cp:revision>
  <dcterms:created xsi:type="dcterms:W3CDTF">2018-10-26T07:44:11Z</dcterms:created>
  <dcterms:modified xsi:type="dcterms:W3CDTF">2018-10-30T03:28:07Z</dcterms:modified>
</cp:coreProperties>
</file>