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25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97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2489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04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98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87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23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5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4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8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1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9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58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3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86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1702-B965-4C19-88BE-11165FECB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3624" y="2211186"/>
            <a:ext cx="9162878" cy="1739352"/>
          </a:xfrm>
        </p:spPr>
        <p:txBody>
          <a:bodyPr>
            <a:normAutofit/>
          </a:bodyPr>
          <a:lstStyle/>
          <a:p>
            <a:r>
              <a:rPr lang="en-NZ" dirty="0"/>
              <a:t>Programming to </a:t>
            </a:r>
            <a:r>
              <a:rPr lang="en-NZ" dirty="0" smtClean="0"/>
              <a:t>an interface</a:t>
            </a:r>
            <a:r>
              <a:rPr lang="en-NZ" dirty="0"/>
              <a:t>, not an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36139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2289" y="2750373"/>
            <a:ext cx="8329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N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N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 </a:t>
            </a:r>
            <a:r>
              <a:rPr lang="en-N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 says is that the application should always use interfaces from other part of the application rather than the concrete implementations.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6187" y="1712422"/>
            <a:ext cx="1618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b="1" dirty="0" smtClean="0"/>
              <a:t>Concept</a:t>
            </a:r>
            <a:endParaRPr lang="en-NZ" sz="3200" b="1" dirty="0"/>
          </a:p>
        </p:txBody>
      </p:sp>
    </p:spTree>
    <p:extLst>
      <p:ext uri="{BB962C8B-B14F-4D97-AF65-F5344CB8AC3E}">
        <p14:creationId xmlns:p14="http://schemas.microsoft.com/office/powerpoint/2010/main" val="277699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69EB-EECC-43F1-917F-49F3453E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is Class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C79B8-D1B7-4C19-AC63-69F0637A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Class inheritance is a way of extending an applications functionality by reusing functions within the parent class</a:t>
            </a:r>
          </a:p>
          <a:p>
            <a:r>
              <a:rPr lang="en-NZ" dirty="0"/>
              <a:t>It lets you:</a:t>
            </a:r>
          </a:p>
          <a:p>
            <a:pPr lvl="1"/>
            <a:r>
              <a:rPr lang="en-NZ" dirty="0"/>
              <a:t>Define a new kind of object rapidly in terms of an old one</a:t>
            </a:r>
          </a:p>
          <a:p>
            <a:pPr lvl="1"/>
            <a:r>
              <a:rPr lang="en-NZ" dirty="0"/>
              <a:t>Get new implementations almost for free, inheriting most of what you need from existing classes</a:t>
            </a:r>
          </a:p>
          <a:p>
            <a:r>
              <a:rPr lang="en-NZ" dirty="0"/>
              <a:t>Inheritances ability to define families of objects with identical interfaces is also important because of polymorphism (the ability to appear in many forms)</a:t>
            </a:r>
          </a:p>
        </p:txBody>
      </p:sp>
    </p:spTree>
    <p:extLst>
      <p:ext uri="{BB962C8B-B14F-4D97-AF65-F5344CB8AC3E}">
        <p14:creationId xmlns:p14="http://schemas.microsoft.com/office/powerpoint/2010/main" val="25702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4C3E-A797-4C57-9E56-B62E7A1E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Use of class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1AD3-051A-4AE0-8D8F-E2B52A7EB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When inheritance is used properly all classes derived from an abstract class will share its interface</a:t>
            </a:r>
          </a:p>
          <a:p>
            <a:r>
              <a:rPr lang="en-NZ" dirty="0"/>
              <a:t>Subclasses adds or overrides a parent class and does not hide operations</a:t>
            </a:r>
          </a:p>
          <a:p>
            <a:r>
              <a:rPr lang="en-NZ" dirty="0"/>
              <a:t>Subclasses can respond to the requests in the interface of the abstract class, making them subtypes of the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110390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1E01-3E49-43AC-BD27-63AECFC7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93176-22AC-4177-98CD-25AB1BC57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dirty="0"/>
              <a:t>Two main benefits to manipulating objects solely in terms of the interface defined by abstract classes</a:t>
            </a:r>
          </a:p>
          <a:p>
            <a:pPr marL="457200" indent="-457200">
              <a:buAutoNum type="arabicParenR"/>
            </a:pPr>
            <a:r>
              <a:rPr lang="en-NZ" dirty="0"/>
              <a:t>Clients remain unaware of the specific types of objects they use, as long as the objects adhere to the interface that clients expect</a:t>
            </a:r>
          </a:p>
          <a:p>
            <a:pPr marL="457200" indent="-457200">
              <a:buAutoNum type="arabicParenR"/>
            </a:pPr>
            <a:r>
              <a:rPr lang="en-NZ" dirty="0"/>
              <a:t>Clients remain unaware of the classes that implement these objects. Clients only know about the abstract class(</a:t>
            </a:r>
            <a:r>
              <a:rPr lang="en-NZ" dirty="0" err="1"/>
              <a:t>es</a:t>
            </a:r>
            <a:r>
              <a:rPr lang="en-NZ" dirty="0"/>
              <a:t>) defining the interface</a:t>
            </a:r>
          </a:p>
          <a:p>
            <a:pPr marL="0" indent="0">
              <a:buNone/>
            </a:pPr>
            <a:r>
              <a:rPr lang="en-NZ" dirty="0"/>
              <a:t>These greatly reduces implementation dependencies between subsystems that it leads to the following principle of reusable object-orientated design:</a:t>
            </a:r>
          </a:p>
          <a:p>
            <a:pPr marL="0" indent="0">
              <a:buNone/>
            </a:pPr>
            <a:r>
              <a:rPr lang="en-NZ" dirty="0"/>
              <a:t>			Program to an interface not an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64334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6A7E-6010-42EB-9714-7D1459A8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How to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BC154-814C-4714-9E0D-E9A6517B8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2658"/>
            <a:ext cx="9905999" cy="3541714"/>
          </a:xfrm>
        </p:spPr>
        <p:txBody>
          <a:bodyPr>
            <a:normAutofit fontScale="70000" lnSpcReduction="20000"/>
          </a:bodyPr>
          <a:lstStyle/>
          <a:p>
            <a:r>
              <a:rPr lang="en-NZ" dirty="0"/>
              <a:t>Don’t declare variables to be instances of particular concrete classes. Instead commit only to an interface defined by an abstract class</a:t>
            </a:r>
          </a:p>
          <a:p>
            <a:r>
              <a:rPr lang="en-NZ" dirty="0"/>
              <a:t>Creation patterns let you create concrete classes</a:t>
            </a:r>
          </a:p>
          <a:p>
            <a:pPr lvl="1"/>
            <a:r>
              <a:rPr lang="en-NZ" dirty="0"/>
              <a:t>Abstract factory</a:t>
            </a:r>
          </a:p>
          <a:p>
            <a:pPr lvl="1"/>
            <a:r>
              <a:rPr lang="en-NZ" dirty="0"/>
              <a:t>Builder</a:t>
            </a:r>
          </a:p>
          <a:p>
            <a:pPr lvl="1"/>
            <a:r>
              <a:rPr lang="en-NZ" dirty="0"/>
              <a:t>Factory Method</a:t>
            </a:r>
          </a:p>
          <a:p>
            <a:pPr lvl="1"/>
            <a:r>
              <a:rPr lang="en-NZ" dirty="0"/>
              <a:t>Prototype</a:t>
            </a:r>
          </a:p>
          <a:p>
            <a:pPr lvl="1"/>
            <a:r>
              <a:rPr lang="en-NZ" dirty="0" smtClean="0"/>
              <a:t>Singleton</a:t>
            </a:r>
          </a:p>
          <a:p>
            <a:r>
              <a:rPr lang="en-NZ" dirty="0"/>
              <a:t>By abstracting the process of object creation, these patterns </a:t>
            </a:r>
            <a:r>
              <a:rPr lang="en-NZ" dirty="0" smtClean="0"/>
              <a:t>provides different ways </a:t>
            </a:r>
            <a:r>
              <a:rPr lang="en-NZ" dirty="0"/>
              <a:t>to associate an interface with its implementation transparently at instantiation.</a:t>
            </a:r>
          </a:p>
          <a:p>
            <a:r>
              <a:rPr lang="en-NZ" dirty="0"/>
              <a:t>Creational patterns ensure that your </a:t>
            </a:r>
            <a:r>
              <a:rPr lang="en-NZ" dirty="0" smtClean="0"/>
              <a:t>system is </a:t>
            </a:r>
            <a:r>
              <a:rPr lang="en-NZ" dirty="0"/>
              <a:t>written in terms of interfaces, not implementations</a:t>
            </a:r>
            <a:r>
              <a:rPr lang="en-NZ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66264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107</TotalTime>
  <Words>326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Tw Cen MT</vt:lpstr>
      <vt:lpstr>Circuit</vt:lpstr>
      <vt:lpstr>Programming to an interface, not an Implementation</vt:lpstr>
      <vt:lpstr>PowerPoint Presentation</vt:lpstr>
      <vt:lpstr>What is Class inheritance</vt:lpstr>
      <vt:lpstr>Use of class inheritance</vt:lpstr>
      <vt:lpstr>Benefits</vt:lpstr>
      <vt:lpstr>How to implement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to an interface, not an Implementation</dc:title>
  <dc:creator>Alexander</dc:creator>
  <cp:lastModifiedBy>Jigneshbhai Patel</cp:lastModifiedBy>
  <cp:revision>13</cp:revision>
  <dcterms:created xsi:type="dcterms:W3CDTF">2018-05-30T11:37:30Z</dcterms:created>
  <dcterms:modified xsi:type="dcterms:W3CDTF">2018-10-30T21:12:32Z</dcterms:modified>
</cp:coreProperties>
</file>