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4B91-681B-4B23-8D03-FC588C117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363" y="2090530"/>
            <a:ext cx="8361229" cy="2676939"/>
          </a:xfrm>
        </p:spPr>
        <p:txBody>
          <a:bodyPr/>
          <a:lstStyle/>
          <a:p>
            <a:r>
              <a:rPr lang="en-NZ" sz="6000" dirty="0"/>
              <a:t>Relating Run-Time and Compile-Time Structures</a:t>
            </a:r>
          </a:p>
        </p:txBody>
      </p:sp>
    </p:spTree>
    <p:extLst>
      <p:ext uri="{BB962C8B-B14F-4D97-AF65-F5344CB8AC3E}">
        <p14:creationId xmlns:p14="http://schemas.microsoft.com/office/powerpoint/2010/main" val="134942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2E83-A747-41AF-8FD4-B85777CF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Run-Time and Compile-Time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8A02-E11B-4DA0-9883-A973811A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Compile time structure</a:t>
            </a:r>
          </a:p>
          <a:p>
            <a:pPr lvl="1"/>
            <a:r>
              <a:rPr lang="en-NZ" dirty="0"/>
              <a:t>Frozen at compile time</a:t>
            </a:r>
          </a:p>
          <a:p>
            <a:pPr lvl="1"/>
            <a:r>
              <a:rPr lang="en-NZ" dirty="0"/>
              <a:t>Classes are in fixed inheritance relationships</a:t>
            </a:r>
          </a:p>
          <a:p>
            <a:r>
              <a:rPr lang="en-NZ" dirty="0"/>
              <a:t>Run time structure</a:t>
            </a:r>
          </a:p>
          <a:p>
            <a:pPr lvl="1"/>
            <a:r>
              <a:rPr lang="en-NZ" dirty="0"/>
              <a:t>Changes rapidly</a:t>
            </a:r>
          </a:p>
          <a:p>
            <a:pPr lvl="1"/>
            <a:r>
              <a:rPr lang="en-NZ" dirty="0"/>
              <a:t>Relationships between objects are fluid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2683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0293-6C63-4B13-B6AD-78D343D9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Aggregation vs Acquaintance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C6633-F69C-491A-8F6B-0B461311D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Aggregation:</a:t>
            </a:r>
          </a:p>
          <a:p>
            <a:pPr lvl="1"/>
            <a:r>
              <a:rPr lang="en-NZ" dirty="0"/>
              <a:t>An aggrege relationship is where one object contains another </a:t>
            </a:r>
            <a:r>
              <a:rPr lang="en-NZ" dirty="0" err="1"/>
              <a:t>eg</a:t>
            </a:r>
            <a:r>
              <a:rPr lang="en-NZ" dirty="0"/>
              <a:t> a car has a steering wheel</a:t>
            </a:r>
          </a:p>
          <a:p>
            <a:r>
              <a:rPr lang="en-NZ" dirty="0"/>
              <a:t>Acquaintance:</a:t>
            </a:r>
          </a:p>
          <a:p>
            <a:pPr lvl="1"/>
            <a:r>
              <a:rPr lang="en-NZ" dirty="0"/>
              <a:t>An acquaintance relationship is where one object knows of another </a:t>
            </a:r>
            <a:r>
              <a:rPr lang="en-NZ" dirty="0" err="1"/>
              <a:t>eg</a:t>
            </a:r>
            <a:r>
              <a:rPr lang="en-NZ" dirty="0"/>
              <a:t> a car can have a trailer</a:t>
            </a:r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A4577-A0D2-4256-AF65-075104272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734" y="4987337"/>
            <a:ext cx="6844931" cy="8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2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688B-AF33-4F8F-B5F6-892A8989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4948"/>
          </a:xfrm>
        </p:spPr>
        <p:txBody>
          <a:bodyPr>
            <a:normAutofit fontScale="90000"/>
          </a:bodyPr>
          <a:lstStyle/>
          <a:p>
            <a:r>
              <a:rPr lang="en-NZ" dirty="0"/>
              <a:t>Code Example: Adapter GOF Test</a:t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2844-9531-4632-95A4-E047FE6B3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3570" y="1741195"/>
            <a:ext cx="4447786" cy="3581401"/>
          </a:xfrm>
        </p:spPr>
        <p:txBody>
          <a:bodyPr/>
          <a:lstStyle/>
          <a:p>
            <a:r>
              <a:rPr lang="en-NZ" dirty="0"/>
              <a:t>Acquaintance (Associate)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43EEA1-BCAF-4DD4-AE5D-B4AE84371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385" y="1741195"/>
            <a:ext cx="4447786" cy="3581401"/>
          </a:xfrm>
        </p:spPr>
        <p:txBody>
          <a:bodyPr/>
          <a:lstStyle/>
          <a:p>
            <a:r>
              <a:rPr lang="en-NZ" dirty="0"/>
              <a:t>Aggregate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6219B-0FC9-411E-B7B5-A989D1E72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309220"/>
            <a:ext cx="3903786" cy="2445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DB3745-FE3E-4B3D-8CB0-5B976D8D6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462" y="5096845"/>
            <a:ext cx="4224221" cy="108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F8CB46-6F18-45A8-B77A-BAA20D670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553" y="2309220"/>
            <a:ext cx="4097655" cy="2498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220F2-1ADB-4986-BEA1-EE8C5DF1D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553" y="5096845"/>
            <a:ext cx="3785775" cy="99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846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</TotalTime>
  <Words>83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Relating Run-Time and Compile-Time Structures</vt:lpstr>
      <vt:lpstr>Run-Time and Compile-Time Structures</vt:lpstr>
      <vt:lpstr>Aggregation vs Acquaintance</vt:lpstr>
      <vt:lpstr>Code Example: Adapter GOF Test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Relating Run-Time and Compile-Time Structures</dc:title>
  <dc:creator>Belinda Fountaine</dc:creator>
  <cp:lastModifiedBy>Belinda Fountaine</cp:lastModifiedBy>
  <cp:revision>3</cp:revision>
  <dcterms:created xsi:type="dcterms:W3CDTF">2018-11-06T20:04:44Z</dcterms:created>
  <dcterms:modified xsi:type="dcterms:W3CDTF">2018-11-06T20:29:10Z</dcterms:modified>
</cp:coreProperties>
</file>