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76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10/30/2018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10/30/2018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10/30/2018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10/30/2018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10/30/2018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10/30/2018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10/30/2018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10/30/2018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573B8-98C5-4F01-9ADE-FD53697AFC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9684030" cy="3329581"/>
          </a:xfrm>
        </p:spPr>
        <p:txBody>
          <a:bodyPr/>
          <a:lstStyle/>
          <a:p>
            <a:r>
              <a:rPr lang="en-US" sz="6600" dirty="0"/>
              <a:t>Specifying Object Implementation</a:t>
            </a:r>
            <a:endParaRPr lang="en-NZ" sz="6600" dirty="0"/>
          </a:p>
        </p:txBody>
      </p:sp>
    </p:spTree>
    <p:extLst>
      <p:ext uri="{BB962C8B-B14F-4D97-AF65-F5344CB8AC3E}">
        <p14:creationId xmlns:p14="http://schemas.microsoft.com/office/powerpoint/2010/main" val="2176591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5A4FB-E937-45B2-BE86-4768A3EAC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an object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39435D-7598-4A46-AD9C-8787BE39DD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1593531"/>
          </a:xfrm>
        </p:spPr>
        <p:txBody>
          <a:bodyPr/>
          <a:lstStyle/>
          <a:p>
            <a:r>
              <a:rPr lang="en-US" dirty="0"/>
              <a:t>An object’s implementation is defined by its CLASS</a:t>
            </a:r>
          </a:p>
          <a:p>
            <a:r>
              <a:rPr lang="en-US" dirty="0"/>
              <a:t>The class specifies the object’s internal data and defines functions that the object can perform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266219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FC2B3-DDB4-4FE3-8543-9D2D66A8C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Creation of an object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43A81-5F1A-4534-BE95-B8A44A23C7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Objects are created by instantiating a class</a:t>
            </a:r>
          </a:p>
          <a:p>
            <a:r>
              <a:rPr lang="en-US" dirty="0"/>
              <a:t>The object is therefore </a:t>
            </a:r>
            <a:r>
              <a:rPr lang="en-US" dirty="0" smtClean="0"/>
              <a:t>an </a:t>
            </a:r>
            <a:r>
              <a:rPr lang="en-US" dirty="0"/>
              <a:t>instance of a class</a:t>
            </a:r>
          </a:p>
          <a:p>
            <a:r>
              <a:rPr lang="en-US" dirty="0"/>
              <a:t>The process of instantiation allocates storage for the object’s internal data and operations</a:t>
            </a:r>
          </a:p>
          <a:p>
            <a:r>
              <a:rPr lang="en-US" dirty="0"/>
              <a:t>Many objects can be created from one class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667769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467F8-E241-41EF-82E8-9F64731D9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inheritance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5684A4-22C1-4A24-B19B-7BF6DC0104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when a subclass inherits all the functions and attributes from a parent class</a:t>
            </a:r>
          </a:p>
          <a:p>
            <a:r>
              <a:rPr lang="en-US" dirty="0"/>
              <a:t>Objects of a subclass will include all of the data defined by the subclass and its parent classes along with all of the corresponding functions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086467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E4CF2-0D9A-4755-8D01-E453BBC0E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class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465BDC-28AE-466A-9518-F035E2CF2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main purpose of an abstract class is to “define a common interface for its subclasses”</a:t>
            </a:r>
          </a:p>
          <a:p>
            <a:r>
              <a:rPr lang="en-US" dirty="0"/>
              <a:t>It will defer some or all of its implementation to its subclasses</a:t>
            </a:r>
          </a:p>
          <a:p>
            <a:r>
              <a:rPr lang="en-US" dirty="0"/>
              <a:t>It cannot be instantiated</a:t>
            </a:r>
          </a:p>
          <a:p>
            <a:r>
              <a:rPr lang="en-US" dirty="0"/>
              <a:t>Classes that aren’t abstract are </a:t>
            </a:r>
            <a:r>
              <a:rPr lang="en-US" dirty="0" smtClean="0"/>
              <a:t>called </a:t>
            </a:r>
            <a:r>
              <a:rPr lang="en-US" dirty="0"/>
              <a:t>Concrete Classes 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973143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33DFC-C23C-42E2-B503-C01C355D2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Subclasses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39D657-EE02-49B4-8134-4FBF8CD6B2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Subclasses can “refine and redefine behaviours of their parents”</a:t>
            </a:r>
          </a:p>
          <a:p>
            <a:r>
              <a:rPr lang="en-US" dirty="0"/>
              <a:t>A subclass may override the functions defined by the parent</a:t>
            </a:r>
          </a:p>
          <a:p>
            <a:r>
              <a:rPr lang="en-US" dirty="0"/>
              <a:t>Inheritance lets you easily define families of objects that have related </a:t>
            </a:r>
            <a:r>
              <a:rPr lang="en-US" dirty="0" smtClean="0"/>
              <a:t>functionality</a:t>
            </a:r>
          </a:p>
          <a:p>
            <a:r>
              <a:rPr lang="en-US" dirty="0" smtClean="0"/>
              <a:t>As mentioned before, the subclass will inherit all of the functions and attributes of it’s parent class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349663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49569-21E1-4476-9BE3-C7252FBFA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class representation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E771F-7F91-4C6F-9202-F98B53C4F0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 of class in italics</a:t>
            </a:r>
          </a:p>
          <a:p>
            <a:r>
              <a:rPr lang="en-US" dirty="0"/>
              <a:t>Function names in italics</a:t>
            </a:r>
          </a:p>
          <a:p>
            <a:r>
              <a:rPr lang="en-US" dirty="0"/>
              <a:t>May include pseudocode for function implementation. This will be in a box with folded corner connected to the function it implements by a dotted line</a:t>
            </a:r>
          </a:p>
          <a:p>
            <a:endParaRPr lang="en-NZ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07A9E5-99EC-4E2B-B7C3-BC7500D2ED64}"/>
              </a:ext>
            </a:extLst>
          </p:cNvPr>
          <p:cNvPicPr/>
          <p:nvPr/>
        </p:nvPicPr>
        <p:blipFill rotWithShape="1">
          <a:blip r:embed="rId2"/>
          <a:srcRect l="7165" t="14694" r="81818" b="64363"/>
          <a:stretch/>
        </p:blipFill>
        <p:spPr bwMode="auto">
          <a:xfrm>
            <a:off x="2842948" y="4034426"/>
            <a:ext cx="4717579" cy="2413643"/>
          </a:xfrm>
          <a:prstGeom prst="rect">
            <a:avLst/>
          </a:prstGeom>
          <a:ln>
            <a:solidFill>
              <a:schemeClr val="bg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261043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DB174-2FDC-4C26-893C-383DB1221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</a:t>
            </a:r>
            <a:r>
              <a:rPr lang="en-US" dirty="0" err="1"/>
              <a:t>Mixin</a:t>
            </a:r>
            <a:r>
              <a:rPr lang="en-US" dirty="0"/>
              <a:t>” Class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FD3D5-FEF1-460F-B3AB-7460C1C90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Intended to provide an optional interface or functionality  to other classes. </a:t>
            </a:r>
          </a:p>
          <a:p>
            <a:r>
              <a:rPr lang="en-US" dirty="0"/>
              <a:t>Similar to abstract class (not intended to be </a:t>
            </a:r>
            <a:r>
              <a:rPr lang="en-US" dirty="0" smtClean="0"/>
              <a:t>instantiated)</a:t>
            </a:r>
            <a:endParaRPr lang="en-US" dirty="0"/>
          </a:p>
          <a:p>
            <a:r>
              <a:rPr lang="en-US" dirty="0"/>
              <a:t>Require multiple inheritance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NZ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1803B2-245A-48B1-86E4-EB25E8E2A154}"/>
              </a:ext>
            </a:extLst>
          </p:cNvPr>
          <p:cNvPicPr/>
          <p:nvPr/>
        </p:nvPicPr>
        <p:blipFill rotWithShape="1">
          <a:blip r:embed="rId2"/>
          <a:srcRect l="7481" t="42475" r="81725" b="37081"/>
          <a:stretch/>
        </p:blipFill>
        <p:spPr bwMode="auto">
          <a:xfrm>
            <a:off x="2475571" y="3876187"/>
            <a:ext cx="4633331" cy="241310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6908171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73</TotalTime>
  <Words>276</Words>
  <Application>Microsoft Office PowerPoint</Application>
  <PresentationFormat>Widescreen</PresentationFormat>
  <Paragraphs>34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</vt:lpstr>
      <vt:lpstr>Specifying Object Implementation</vt:lpstr>
      <vt:lpstr>Defining an object</vt:lpstr>
      <vt:lpstr>Creation of an object</vt:lpstr>
      <vt:lpstr>Class inheritance</vt:lpstr>
      <vt:lpstr>Abstract class</vt:lpstr>
      <vt:lpstr>Subclasses</vt:lpstr>
      <vt:lpstr>Abstract class representation</vt:lpstr>
      <vt:lpstr>“Mixin” Class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Specifying Object Implementation</dc:title>
  <dc:creator>Chris Whiting</dc:creator>
  <cp:lastModifiedBy>Alexander Amohanga-Wilson</cp:lastModifiedBy>
  <cp:revision>6</cp:revision>
  <dcterms:created xsi:type="dcterms:W3CDTF">2018-10-29T08:31:20Z</dcterms:created>
  <dcterms:modified xsi:type="dcterms:W3CDTF">2018-10-30T03:55:43Z</dcterms:modified>
</cp:coreProperties>
</file>