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607B-E160-4B58-B54F-552BFB94FBBB}"/>
              </a:ext>
            </a:extLst>
          </p:cNvPr>
          <p:cNvSpPr>
            <a:spLocks noGrp="1"/>
          </p:cNvSpPr>
          <p:nvPr>
            <p:ph type="ctrTitle"/>
          </p:nvPr>
        </p:nvSpPr>
        <p:spPr/>
        <p:txBody>
          <a:bodyPr/>
          <a:lstStyle/>
          <a:p>
            <a:r>
              <a:rPr lang="en-NZ" dirty="0"/>
              <a:t>Specifying object interfaces</a:t>
            </a:r>
          </a:p>
        </p:txBody>
      </p:sp>
      <p:sp>
        <p:nvSpPr>
          <p:cNvPr id="3" name="Subtitle 2">
            <a:extLst>
              <a:ext uri="{FF2B5EF4-FFF2-40B4-BE49-F238E27FC236}">
                <a16:creationId xmlns:a16="http://schemas.microsoft.com/office/drawing/2014/main" id="{FA545AC5-2E56-48D3-9A35-27460CB1AC61}"/>
              </a:ext>
            </a:extLst>
          </p:cNvPr>
          <p:cNvSpPr>
            <a:spLocks noGrp="1"/>
          </p:cNvSpPr>
          <p:nvPr>
            <p:ph type="subTitle" idx="1"/>
          </p:nvPr>
        </p:nvSpPr>
        <p:spPr/>
        <p:txBody>
          <a:bodyPr/>
          <a:lstStyle/>
          <a:p>
            <a:r>
              <a:rPr lang="en-NZ" dirty="0" smtClean="0"/>
              <a:t>Brandon &amp; Bikrant</a:t>
            </a:r>
            <a:endParaRPr lang="en-NZ" dirty="0"/>
          </a:p>
        </p:txBody>
      </p:sp>
    </p:spTree>
    <p:extLst>
      <p:ext uri="{BB962C8B-B14F-4D97-AF65-F5344CB8AC3E}">
        <p14:creationId xmlns:p14="http://schemas.microsoft.com/office/powerpoint/2010/main" val="392036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0AC6-982C-40E1-99E7-5FCE32BE8FBE}"/>
              </a:ext>
            </a:extLst>
          </p:cNvPr>
          <p:cNvSpPr>
            <a:spLocks noGrp="1"/>
          </p:cNvSpPr>
          <p:nvPr>
            <p:ph type="title"/>
          </p:nvPr>
        </p:nvSpPr>
        <p:spPr/>
        <p:txBody>
          <a:bodyPr/>
          <a:lstStyle/>
          <a:p>
            <a:r>
              <a:rPr lang="en-NZ" dirty="0"/>
              <a:t>Operation signature and interfaces</a:t>
            </a:r>
          </a:p>
        </p:txBody>
      </p:sp>
      <p:sp>
        <p:nvSpPr>
          <p:cNvPr id="3" name="Content Placeholder 2">
            <a:extLst>
              <a:ext uri="{FF2B5EF4-FFF2-40B4-BE49-F238E27FC236}">
                <a16:creationId xmlns:a16="http://schemas.microsoft.com/office/drawing/2014/main" id="{FD6358FB-909A-40BE-AE2A-CFE09107C461}"/>
              </a:ext>
            </a:extLst>
          </p:cNvPr>
          <p:cNvSpPr>
            <a:spLocks noGrp="1"/>
          </p:cNvSpPr>
          <p:nvPr>
            <p:ph idx="1"/>
          </p:nvPr>
        </p:nvSpPr>
        <p:spPr/>
        <p:txBody>
          <a:bodyPr/>
          <a:lstStyle/>
          <a:p>
            <a:r>
              <a:rPr lang="en-NZ" dirty="0"/>
              <a:t>Operations declared by an object specifics the operations name, the object it takes as parameters, and the return value. This is the operations signature.</a:t>
            </a:r>
          </a:p>
          <a:p>
            <a:r>
              <a:rPr lang="en-NZ" dirty="0"/>
              <a:t>The set of signatures defined by an objects operations is called the interface to the object. This interface characterizes the complete set of requests that can be sent to this object</a:t>
            </a:r>
          </a:p>
        </p:txBody>
      </p:sp>
    </p:spTree>
    <p:extLst>
      <p:ext uri="{BB962C8B-B14F-4D97-AF65-F5344CB8AC3E}">
        <p14:creationId xmlns:p14="http://schemas.microsoft.com/office/powerpoint/2010/main" val="160646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DB39-AFCB-4454-889C-1717664A8383}"/>
              </a:ext>
            </a:extLst>
          </p:cNvPr>
          <p:cNvSpPr>
            <a:spLocks noGrp="1"/>
          </p:cNvSpPr>
          <p:nvPr>
            <p:ph type="title"/>
          </p:nvPr>
        </p:nvSpPr>
        <p:spPr/>
        <p:txBody>
          <a:bodyPr/>
          <a:lstStyle/>
          <a:p>
            <a:r>
              <a:rPr lang="en-NZ" dirty="0"/>
              <a:t>Types</a:t>
            </a:r>
          </a:p>
        </p:txBody>
      </p:sp>
      <p:sp>
        <p:nvSpPr>
          <p:cNvPr id="3" name="Content Placeholder 2">
            <a:extLst>
              <a:ext uri="{FF2B5EF4-FFF2-40B4-BE49-F238E27FC236}">
                <a16:creationId xmlns:a16="http://schemas.microsoft.com/office/drawing/2014/main" id="{3C39EB6E-A449-46A7-86F3-C1FC61894FEC}"/>
              </a:ext>
            </a:extLst>
          </p:cNvPr>
          <p:cNvSpPr>
            <a:spLocks noGrp="1"/>
          </p:cNvSpPr>
          <p:nvPr>
            <p:ph idx="1"/>
          </p:nvPr>
        </p:nvSpPr>
        <p:spPr/>
        <p:txBody>
          <a:bodyPr>
            <a:normAutofit fontScale="92500" lnSpcReduction="20000"/>
          </a:bodyPr>
          <a:lstStyle/>
          <a:p>
            <a:r>
              <a:rPr lang="en-NZ" dirty="0"/>
              <a:t>Type is a name used to denote a particular interface</a:t>
            </a:r>
          </a:p>
          <a:p>
            <a:r>
              <a:rPr lang="en-NZ" dirty="0"/>
              <a:t>For example if an object has a type of “Window”, then it will accept all requests defined in the interface named “Window”</a:t>
            </a:r>
          </a:p>
          <a:p>
            <a:r>
              <a:rPr lang="en-NZ" dirty="0"/>
              <a:t>An object can have many types, and different objects can share a type</a:t>
            </a:r>
          </a:p>
          <a:p>
            <a:r>
              <a:rPr lang="en-NZ" dirty="0"/>
              <a:t>Parts of an interface can be defined by one type and others by another type</a:t>
            </a:r>
          </a:p>
          <a:p>
            <a:r>
              <a:rPr lang="en-NZ" dirty="0"/>
              <a:t>Two objects of the same type need to only share parts of their interface</a:t>
            </a:r>
          </a:p>
          <a:p>
            <a:r>
              <a:rPr lang="en-NZ" dirty="0"/>
              <a:t>Interfaces can contain other interfaces as subsets. We say a type is a subtype of another if its interface contains the interface of the </a:t>
            </a:r>
            <a:r>
              <a:rPr lang="en-NZ" dirty="0" err="1"/>
              <a:t>supertype</a:t>
            </a:r>
            <a:endParaRPr lang="en-NZ" dirty="0"/>
          </a:p>
        </p:txBody>
      </p:sp>
    </p:spTree>
    <p:extLst>
      <p:ext uri="{BB962C8B-B14F-4D97-AF65-F5344CB8AC3E}">
        <p14:creationId xmlns:p14="http://schemas.microsoft.com/office/powerpoint/2010/main" val="394998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8CA5-1B8A-4126-B551-2C5212EA647B}"/>
              </a:ext>
            </a:extLst>
          </p:cNvPr>
          <p:cNvSpPr>
            <a:spLocks noGrp="1"/>
          </p:cNvSpPr>
          <p:nvPr>
            <p:ph type="title"/>
          </p:nvPr>
        </p:nvSpPr>
        <p:spPr/>
        <p:txBody>
          <a:bodyPr/>
          <a:lstStyle/>
          <a:p>
            <a:r>
              <a:rPr lang="en-NZ" dirty="0"/>
              <a:t>Importance of interfaces</a:t>
            </a:r>
          </a:p>
        </p:txBody>
      </p:sp>
      <p:sp>
        <p:nvSpPr>
          <p:cNvPr id="3" name="Content Placeholder 2">
            <a:extLst>
              <a:ext uri="{FF2B5EF4-FFF2-40B4-BE49-F238E27FC236}">
                <a16:creationId xmlns:a16="http://schemas.microsoft.com/office/drawing/2014/main" id="{62D1CDFF-ABAE-4691-920C-D50D4F522AFA}"/>
              </a:ext>
            </a:extLst>
          </p:cNvPr>
          <p:cNvSpPr>
            <a:spLocks noGrp="1"/>
          </p:cNvSpPr>
          <p:nvPr>
            <p:ph idx="1"/>
          </p:nvPr>
        </p:nvSpPr>
        <p:spPr/>
        <p:txBody>
          <a:bodyPr/>
          <a:lstStyle/>
          <a:p>
            <a:r>
              <a:rPr lang="en-NZ" dirty="0"/>
              <a:t>Fundamental to object-orientated systems</a:t>
            </a:r>
          </a:p>
          <a:p>
            <a:r>
              <a:rPr lang="en-NZ" dirty="0"/>
              <a:t>Objects are only known through their interfaces. No way of knowing about an object without going through the interface.</a:t>
            </a:r>
          </a:p>
          <a:p>
            <a:r>
              <a:rPr lang="en-NZ" dirty="0"/>
              <a:t>An objects interface has nothing to do with its implementation, as different objects are free to implement requests differently. </a:t>
            </a:r>
          </a:p>
          <a:p>
            <a:r>
              <a:rPr lang="en-NZ" dirty="0"/>
              <a:t>Two objects having different implementations can have identical interfaces.</a:t>
            </a:r>
          </a:p>
        </p:txBody>
      </p:sp>
    </p:spTree>
    <p:extLst>
      <p:ext uri="{BB962C8B-B14F-4D97-AF65-F5344CB8AC3E}">
        <p14:creationId xmlns:p14="http://schemas.microsoft.com/office/powerpoint/2010/main" val="21511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E255-3C7C-4BB1-B3FF-E7C4DC84B966}"/>
              </a:ext>
            </a:extLst>
          </p:cNvPr>
          <p:cNvSpPr>
            <a:spLocks noGrp="1"/>
          </p:cNvSpPr>
          <p:nvPr>
            <p:ph type="title"/>
          </p:nvPr>
        </p:nvSpPr>
        <p:spPr/>
        <p:txBody>
          <a:bodyPr/>
          <a:lstStyle/>
          <a:p>
            <a:r>
              <a:rPr lang="en-NZ" dirty="0"/>
              <a:t>Dynamic binding</a:t>
            </a:r>
          </a:p>
        </p:txBody>
      </p:sp>
      <p:sp>
        <p:nvSpPr>
          <p:cNvPr id="3" name="Content Placeholder 2">
            <a:extLst>
              <a:ext uri="{FF2B5EF4-FFF2-40B4-BE49-F238E27FC236}">
                <a16:creationId xmlns:a16="http://schemas.microsoft.com/office/drawing/2014/main" id="{CD46486E-09E6-406E-AF14-C1A859674389}"/>
              </a:ext>
            </a:extLst>
          </p:cNvPr>
          <p:cNvSpPr>
            <a:spLocks noGrp="1"/>
          </p:cNvSpPr>
          <p:nvPr>
            <p:ph idx="1"/>
          </p:nvPr>
        </p:nvSpPr>
        <p:spPr/>
        <p:txBody>
          <a:bodyPr/>
          <a:lstStyle/>
          <a:p>
            <a:r>
              <a:rPr lang="en-NZ" dirty="0"/>
              <a:t>The run-time association of a request to an object and one of its operations is known as dynamic binding</a:t>
            </a:r>
          </a:p>
          <a:p>
            <a:r>
              <a:rPr lang="en-NZ" dirty="0"/>
              <a:t>Don’t have to commit to an implementation until runtime</a:t>
            </a:r>
          </a:p>
          <a:p>
            <a:r>
              <a:rPr lang="en-NZ" dirty="0"/>
              <a:t>Lets you substitute objects that have identical interfaces at run time (allows polymorphism)</a:t>
            </a:r>
          </a:p>
        </p:txBody>
      </p:sp>
    </p:spTree>
    <p:extLst>
      <p:ext uri="{BB962C8B-B14F-4D97-AF65-F5344CB8AC3E}">
        <p14:creationId xmlns:p14="http://schemas.microsoft.com/office/powerpoint/2010/main" val="54818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D30E-59F9-4E8B-90F4-EAD13A20D73B}"/>
              </a:ext>
            </a:extLst>
          </p:cNvPr>
          <p:cNvSpPr>
            <a:spLocks noGrp="1"/>
          </p:cNvSpPr>
          <p:nvPr>
            <p:ph type="title"/>
          </p:nvPr>
        </p:nvSpPr>
        <p:spPr/>
        <p:txBody>
          <a:bodyPr/>
          <a:lstStyle/>
          <a:p>
            <a:r>
              <a:rPr lang="en-NZ" dirty="0"/>
              <a:t>Design patterns defining interfaces</a:t>
            </a:r>
          </a:p>
        </p:txBody>
      </p:sp>
      <p:sp>
        <p:nvSpPr>
          <p:cNvPr id="3" name="Content Placeholder 2">
            <a:extLst>
              <a:ext uri="{FF2B5EF4-FFF2-40B4-BE49-F238E27FC236}">
                <a16:creationId xmlns:a16="http://schemas.microsoft.com/office/drawing/2014/main" id="{6107697E-01A4-4340-90B0-6A9249FC5400}"/>
              </a:ext>
            </a:extLst>
          </p:cNvPr>
          <p:cNvSpPr>
            <a:spLocks noGrp="1"/>
          </p:cNvSpPr>
          <p:nvPr>
            <p:ph idx="1"/>
          </p:nvPr>
        </p:nvSpPr>
        <p:spPr/>
        <p:txBody>
          <a:bodyPr/>
          <a:lstStyle/>
          <a:p>
            <a:r>
              <a:rPr lang="en-NZ" dirty="0"/>
              <a:t>Design patterns help you define interfaces by identifying their key elements and  the kinds of data that get sent across an interface.</a:t>
            </a:r>
          </a:p>
          <a:p>
            <a:r>
              <a:rPr lang="en-NZ" dirty="0"/>
              <a:t>Design pattern may tell you what not to put in an interface</a:t>
            </a:r>
          </a:p>
          <a:p>
            <a:r>
              <a:rPr lang="en-NZ" dirty="0"/>
              <a:t>Design patterns also specify relationships </a:t>
            </a:r>
            <a:r>
              <a:rPr lang="en-NZ"/>
              <a:t>between interfaces</a:t>
            </a:r>
          </a:p>
        </p:txBody>
      </p:sp>
    </p:spTree>
    <p:extLst>
      <p:ext uri="{BB962C8B-B14F-4D97-AF65-F5344CB8AC3E}">
        <p14:creationId xmlns:p14="http://schemas.microsoft.com/office/powerpoint/2010/main" val="2654473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TotalTime>
  <Words>326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Specifying object interfaces</vt:lpstr>
      <vt:lpstr>Operation signature and interfaces</vt:lpstr>
      <vt:lpstr>Types</vt:lpstr>
      <vt:lpstr>Importance of interfaces</vt:lpstr>
      <vt:lpstr>Dynamic binding</vt:lpstr>
      <vt:lpstr>Design patterns defining interfaces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Specifying object interfaces</dc:title>
  <dc:creator>Alexander</dc:creator>
  <cp:lastModifiedBy>Bikrant Kataria</cp:lastModifiedBy>
  <cp:revision>19</cp:revision>
  <dcterms:created xsi:type="dcterms:W3CDTF">2018-05-30T12:05:26Z</dcterms:created>
  <dcterms:modified xsi:type="dcterms:W3CDTF">2018-10-24T20:50:55Z</dcterms:modified>
</cp:coreProperties>
</file>