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98C60-E86D-498C-B3C4-ABE25DB2A804}" v="747" dt="2023-09-08T14:51:26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8ECE2-2941-4330-91F3-31607C574C0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3573BD-BA30-4AD4-B2EB-6FD01CCF0C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is an Online chat application build using React18 On the front end   and </a:t>
          </a:r>
          <a:r>
            <a:rPr lang="en-US" dirty="0" err="1"/>
            <a:t>ExpressJs</a:t>
          </a:r>
          <a:r>
            <a:rPr lang="en-US" dirty="0"/>
            <a:t> in the backend.</a:t>
          </a:r>
        </a:p>
      </dgm:t>
    </dgm:pt>
    <dgm:pt modelId="{D5BBC02B-9B3A-4424-8810-3509BC236296}" type="parTrans" cxnId="{E51E3492-115B-4F9A-A315-3A3BCFCEAEF0}">
      <dgm:prSet/>
      <dgm:spPr/>
      <dgm:t>
        <a:bodyPr/>
        <a:lstStyle/>
        <a:p>
          <a:endParaRPr lang="en-US"/>
        </a:p>
      </dgm:t>
    </dgm:pt>
    <dgm:pt modelId="{342B0379-AB9E-4CA6-8B65-E43CADCE6228}" type="sibTrans" cxnId="{E51E3492-115B-4F9A-A315-3A3BCFCEAEF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929A4B-17B8-4F64-9D1A-2D97ADD8D2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is a real-time chat system that uses </a:t>
          </a:r>
          <a:r>
            <a:rPr lang="en-US" dirty="0" err="1"/>
            <a:t>websockets</a:t>
          </a:r>
          <a:r>
            <a:rPr lang="en-US" dirty="0"/>
            <a:t> from socket.io    package.</a:t>
          </a:r>
        </a:p>
      </dgm:t>
    </dgm:pt>
    <dgm:pt modelId="{A0DF3EEE-71E0-4A6A-85BA-3C93D41A57F0}" type="parTrans" cxnId="{4C4CD1C2-507E-4193-BFB3-2EE7732A99F5}">
      <dgm:prSet/>
      <dgm:spPr/>
      <dgm:t>
        <a:bodyPr/>
        <a:lstStyle/>
        <a:p>
          <a:endParaRPr lang="en-US"/>
        </a:p>
      </dgm:t>
    </dgm:pt>
    <dgm:pt modelId="{E1C98226-7BE9-4543-AA03-81DE89EB6F61}" type="sibTrans" cxnId="{4C4CD1C2-507E-4193-BFB3-2EE7732A99F5}">
      <dgm:prSet/>
      <dgm:spPr/>
      <dgm:t>
        <a:bodyPr/>
        <a:lstStyle/>
        <a:p>
          <a:endParaRPr lang="en-US"/>
        </a:p>
      </dgm:t>
    </dgm:pt>
    <dgm:pt modelId="{E2E744F0-B2A1-41BD-9677-24C6AB492263}" type="pres">
      <dgm:prSet presAssocID="{54C8ECE2-2941-4330-91F3-31607C574C07}" presName="root" presStyleCnt="0">
        <dgm:presLayoutVars>
          <dgm:dir/>
          <dgm:resizeHandles val="exact"/>
        </dgm:presLayoutVars>
      </dgm:prSet>
      <dgm:spPr/>
    </dgm:pt>
    <dgm:pt modelId="{AF5457BA-F747-47BF-9286-A9876544E332}" type="pres">
      <dgm:prSet presAssocID="{54C8ECE2-2941-4330-91F3-31607C574C07}" presName="container" presStyleCnt="0">
        <dgm:presLayoutVars>
          <dgm:dir/>
          <dgm:resizeHandles val="exact"/>
        </dgm:presLayoutVars>
      </dgm:prSet>
      <dgm:spPr/>
    </dgm:pt>
    <dgm:pt modelId="{E2CE61EB-D40D-4BB1-810A-E3708659EE1E}" type="pres">
      <dgm:prSet presAssocID="{3D3573BD-BA30-4AD4-B2EB-6FD01CCF0C9F}" presName="compNode" presStyleCnt="0"/>
      <dgm:spPr/>
    </dgm:pt>
    <dgm:pt modelId="{6347855F-1F8C-482F-93EC-FFE8A408B828}" type="pres">
      <dgm:prSet presAssocID="{3D3573BD-BA30-4AD4-B2EB-6FD01CCF0C9F}" presName="iconBgRect" presStyleLbl="bgShp" presStyleIdx="0" presStyleCnt="2"/>
      <dgm:spPr/>
    </dgm:pt>
    <dgm:pt modelId="{3FFF0604-1C6C-405A-B999-FC4F515DCE1E}" type="pres">
      <dgm:prSet presAssocID="{3D3573BD-BA30-4AD4-B2EB-6FD01CCF0C9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D64955BA-69C3-4E9B-9633-C88AB116E128}" type="pres">
      <dgm:prSet presAssocID="{3D3573BD-BA30-4AD4-B2EB-6FD01CCF0C9F}" presName="spaceRect" presStyleCnt="0"/>
      <dgm:spPr/>
    </dgm:pt>
    <dgm:pt modelId="{5203B78B-F9D0-4B2C-8DA4-5B0752A0EFC5}" type="pres">
      <dgm:prSet presAssocID="{3D3573BD-BA30-4AD4-B2EB-6FD01CCF0C9F}" presName="textRect" presStyleLbl="revTx" presStyleIdx="0" presStyleCnt="2">
        <dgm:presLayoutVars>
          <dgm:chMax val="1"/>
          <dgm:chPref val="1"/>
        </dgm:presLayoutVars>
      </dgm:prSet>
      <dgm:spPr/>
    </dgm:pt>
    <dgm:pt modelId="{75854E17-75BF-4B4F-B299-9578C4117E30}" type="pres">
      <dgm:prSet presAssocID="{342B0379-AB9E-4CA6-8B65-E43CADCE6228}" presName="sibTrans" presStyleLbl="sibTrans2D1" presStyleIdx="0" presStyleCnt="0"/>
      <dgm:spPr/>
    </dgm:pt>
    <dgm:pt modelId="{01555984-B229-49DE-A5BB-0B52707C802F}" type="pres">
      <dgm:prSet presAssocID="{90929A4B-17B8-4F64-9D1A-2D97ADD8D253}" presName="compNode" presStyleCnt="0"/>
      <dgm:spPr/>
    </dgm:pt>
    <dgm:pt modelId="{F9EB56C1-C084-4E9A-A6AA-6A51CD0BA739}" type="pres">
      <dgm:prSet presAssocID="{90929A4B-17B8-4F64-9D1A-2D97ADD8D253}" presName="iconBgRect" presStyleLbl="bgShp" presStyleIdx="1" presStyleCnt="2"/>
      <dgm:spPr/>
    </dgm:pt>
    <dgm:pt modelId="{3EE4FF94-2E55-49C7-AF10-4C8AB31A43D7}" type="pres">
      <dgm:prSet presAssocID="{90929A4B-17B8-4F64-9D1A-2D97ADD8D25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33BD7B5B-AD9A-4056-9EB5-ECD4808FC7A7}" type="pres">
      <dgm:prSet presAssocID="{90929A4B-17B8-4F64-9D1A-2D97ADD8D253}" presName="spaceRect" presStyleCnt="0"/>
      <dgm:spPr/>
    </dgm:pt>
    <dgm:pt modelId="{4F9B4C2F-A0B4-4FD0-BA8F-D6B87A0E09C5}" type="pres">
      <dgm:prSet presAssocID="{90929A4B-17B8-4F64-9D1A-2D97ADD8D25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7326E74-E213-4253-A987-C610070CECA2}" type="presOf" srcId="{54C8ECE2-2941-4330-91F3-31607C574C07}" destId="{E2E744F0-B2A1-41BD-9677-24C6AB492263}" srcOrd="0" destOrd="0" presId="urn:microsoft.com/office/officeart/2018/2/layout/IconCircleList"/>
    <dgm:cxn modelId="{E51E3492-115B-4F9A-A315-3A3BCFCEAEF0}" srcId="{54C8ECE2-2941-4330-91F3-31607C574C07}" destId="{3D3573BD-BA30-4AD4-B2EB-6FD01CCF0C9F}" srcOrd="0" destOrd="0" parTransId="{D5BBC02B-9B3A-4424-8810-3509BC236296}" sibTransId="{342B0379-AB9E-4CA6-8B65-E43CADCE6228}"/>
    <dgm:cxn modelId="{A53D33A8-9FF1-4B7D-9528-028839E0B831}" type="presOf" srcId="{90929A4B-17B8-4F64-9D1A-2D97ADD8D253}" destId="{4F9B4C2F-A0B4-4FD0-BA8F-D6B87A0E09C5}" srcOrd="0" destOrd="0" presId="urn:microsoft.com/office/officeart/2018/2/layout/IconCircleList"/>
    <dgm:cxn modelId="{4C4CD1C2-507E-4193-BFB3-2EE7732A99F5}" srcId="{54C8ECE2-2941-4330-91F3-31607C574C07}" destId="{90929A4B-17B8-4F64-9D1A-2D97ADD8D253}" srcOrd="1" destOrd="0" parTransId="{A0DF3EEE-71E0-4A6A-85BA-3C93D41A57F0}" sibTransId="{E1C98226-7BE9-4543-AA03-81DE89EB6F61}"/>
    <dgm:cxn modelId="{0EDAFCC9-E0CF-4274-9334-469F18A7AE02}" type="presOf" srcId="{342B0379-AB9E-4CA6-8B65-E43CADCE6228}" destId="{75854E17-75BF-4B4F-B299-9578C4117E30}" srcOrd="0" destOrd="0" presId="urn:microsoft.com/office/officeart/2018/2/layout/IconCircleList"/>
    <dgm:cxn modelId="{7B796CFD-A860-4429-A02E-65BDF23F29E5}" type="presOf" srcId="{3D3573BD-BA30-4AD4-B2EB-6FD01CCF0C9F}" destId="{5203B78B-F9D0-4B2C-8DA4-5B0752A0EFC5}" srcOrd="0" destOrd="0" presId="urn:microsoft.com/office/officeart/2018/2/layout/IconCircleList"/>
    <dgm:cxn modelId="{E6C28150-11B0-4F9A-B04B-34B248CD861C}" type="presParOf" srcId="{E2E744F0-B2A1-41BD-9677-24C6AB492263}" destId="{AF5457BA-F747-47BF-9286-A9876544E332}" srcOrd="0" destOrd="0" presId="urn:microsoft.com/office/officeart/2018/2/layout/IconCircleList"/>
    <dgm:cxn modelId="{B9A6476C-5D72-49B9-B429-6B5FA825CFC2}" type="presParOf" srcId="{AF5457BA-F747-47BF-9286-A9876544E332}" destId="{E2CE61EB-D40D-4BB1-810A-E3708659EE1E}" srcOrd="0" destOrd="0" presId="urn:microsoft.com/office/officeart/2018/2/layout/IconCircleList"/>
    <dgm:cxn modelId="{5F59A9E6-A388-412E-8E70-71536FEC9C2F}" type="presParOf" srcId="{E2CE61EB-D40D-4BB1-810A-E3708659EE1E}" destId="{6347855F-1F8C-482F-93EC-FFE8A408B828}" srcOrd="0" destOrd="0" presId="urn:microsoft.com/office/officeart/2018/2/layout/IconCircleList"/>
    <dgm:cxn modelId="{DFB5E692-F4EA-4AF0-AA81-1C7B6F4334EC}" type="presParOf" srcId="{E2CE61EB-D40D-4BB1-810A-E3708659EE1E}" destId="{3FFF0604-1C6C-405A-B999-FC4F515DCE1E}" srcOrd="1" destOrd="0" presId="urn:microsoft.com/office/officeart/2018/2/layout/IconCircleList"/>
    <dgm:cxn modelId="{D01EEAC9-D2DB-43C2-849A-27C6A9DC9C25}" type="presParOf" srcId="{E2CE61EB-D40D-4BB1-810A-E3708659EE1E}" destId="{D64955BA-69C3-4E9B-9633-C88AB116E128}" srcOrd="2" destOrd="0" presId="urn:microsoft.com/office/officeart/2018/2/layout/IconCircleList"/>
    <dgm:cxn modelId="{7BC31B4C-5B91-495B-B9CD-03A495C4ED3F}" type="presParOf" srcId="{E2CE61EB-D40D-4BB1-810A-E3708659EE1E}" destId="{5203B78B-F9D0-4B2C-8DA4-5B0752A0EFC5}" srcOrd="3" destOrd="0" presId="urn:microsoft.com/office/officeart/2018/2/layout/IconCircleList"/>
    <dgm:cxn modelId="{E9638FBC-207E-4C67-8B53-3BF5530CF0D4}" type="presParOf" srcId="{AF5457BA-F747-47BF-9286-A9876544E332}" destId="{75854E17-75BF-4B4F-B299-9578C4117E30}" srcOrd="1" destOrd="0" presId="urn:microsoft.com/office/officeart/2018/2/layout/IconCircleList"/>
    <dgm:cxn modelId="{DEE570D5-9BAC-4B53-9CD6-A46A4C6310F2}" type="presParOf" srcId="{AF5457BA-F747-47BF-9286-A9876544E332}" destId="{01555984-B229-49DE-A5BB-0B52707C802F}" srcOrd="2" destOrd="0" presId="urn:microsoft.com/office/officeart/2018/2/layout/IconCircleList"/>
    <dgm:cxn modelId="{EB16BC02-EACF-4A2F-AA5F-5AE0F0583106}" type="presParOf" srcId="{01555984-B229-49DE-A5BB-0B52707C802F}" destId="{F9EB56C1-C084-4E9A-A6AA-6A51CD0BA739}" srcOrd="0" destOrd="0" presId="urn:microsoft.com/office/officeart/2018/2/layout/IconCircleList"/>
    <dgm:cxn modelId="{B02E4DB3-3E27-4E03-92CF-2DE7D2839D3D}" type="presParOf" srcId="{01555984-B229-49DE-A5BB-0B52707C802F}" destId="{3EE4FF94-2E55-49C7-AF10-4C8AB31A43D7}" srcOrd="1" destOrd="0" presId="urn:microsoft.com/office/officeart/2018/2/layout/IconCircleList"/>
    <dgm:cxn modelId="{0D01414D-D2D9-449E-AF9C-C1F3433F84C2}" type="presParOf" srcId="{01555984-B229-49DE-A5BB-0B52707C802F}" destId="{33BD7B5B-AD9A-4056-9EB5-ECD4808FC7A7}" srcOrd="2" destOrd="0" presId="urn:microsoft.com/office/officeart/2018/2/layout/IconCircleList"/>
    <dgm:cxn modelId="{9CAF1AC2-425D-4A67-B689-7AB700556333}" type="presParOf" srcId="{01555984-B229-49DE-A5BB-0B52707C802F}" destId="{4F9B4C2F-A0B4-4FD0-BA8F-D6B87A0E09C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E21561-A479-4305-9724-F648EBD3FCA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F008C3-95A0-4BA5-83BF-4D1B183247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To provide users with an instant messaging tool that has the ability to handle a lot of users simultaneously </a:t>
          </a:r>
        </a:p>
      </dgm:t>
    </dgm:pt>
    <dgm:pt modelId="{11B4079B-98AF-49AC-B665-F4EA9B5299B9}" type="parTrans" cxnId="{D259633D-6D51-4CCB-9D63-8069873458D3}">
      <dgm:prSet/>
      <dgm:spPr/>
      <dgm:t>
        <a:bodyPr/>
        <a:lstStyle/>
        <a:p>
          <a:endParaRPr lang="en-US"/>
        </a:p>
      </dgm:t>
    </dgm:pt>
    <dgm:pt modelId="{FBFD3953-081A-497D-993E-A480C3205618}" type="sibTrans" cxnId="{D259633D-6D51-4CCB-9D63-8069873458D3}">
      <dgm:prSet/>
      <dgm:spPr/>
      <dgm:t>
        <a:bodyPr/>
        <a:lstStyle/>
        <a:p>
          <a:endParaRPr lang="en-US"/>
        </a:p>
      </dgm:t>
    </dgm:pt>
    <dgm:pt modelId="{E3186F4A-1754-40B6-9ECB-07D362E615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Define and implement a “chat” protocol for interaction between a chat server and a chat client.</a:t>
          </a:r>
        </a:p>
      </dgm:t>
    </dgm:pt>
    <dgm:pt modelId="{613DB835-215D-4E4B-8703-C32C46182037}" type="parTrans" cxnId="{6F3F0C8C-FF62-41C8-84B4-416668E90169}">
      <dgm:prSet/>
      <dgm:spPr/>
      <dgm:t>
        <a:bodyPr/>
        <a:lstStyle/>
        <a:p>
          <a:endParaRPr lang="en-US"/>
        </a:p>
      </dgm:t>
    </dgm:pt>
    <dgm:pt modelId="{9CC883FD-07C2-4ED8-B07A-17F1E6240287}" type="sibTrans" cxnId="{6F3F0C8C-FF62-41C8-84B4-416668E90169}">
      <dgm:prSet/>
      <dgm:spPr/>
      <dgm:t>
        <a:bodyPr/>
        <a:lstStyle/>
        <a:p>
          <a:endParaRPr lang="en-US"/>
        </a:p>
      </dgm:t>
    </dgm:pt>
    <dgm:pt modelId="{41329C08-BE53-4685-A664-868B936F36DD}" type="pres">
      <dgm:prSet presAssocID="{E8E21561-A479-4305-9724-F648EBD3FCA0}" presName="root" presStyleCnt="0">
        <dgm:presLayoutVars>
          <dgm:dir/>
          <dgm:resizeHandles val="exact"/>
        </dgm:presLayoutVars>
      </dgm:prSet>
      <dgm:spPr/>
    </dgm:pt>
    <dgm:pt modelId="{0CDAFE9B-0965-4B87-AADB-0574CD853986}" type="pres">
      <dgm:prSet presAssocID="{2CF008C3-95A0-4BA5-83BF-4D1B18324718}" presName="compNode" presStyleCnt="0"/>
      <dgm:spPr/>
    </dgm:pt>
    <dgm:pt modelId="{5AF3AF8C-EDA9-4221-B416-259B812CE6D3}" type="pres">
      <dgm:prSet presAssocID="{2CF008C3-95A0-4BA5-83BF-4D1B18324718}" presName="iconBgRect" presStyleLbl="bgShp" presStyleIdx="0" presStyleCnt="2"/>
      <dgm:spPr/>
    </dgm:pt>
    <dgm:pt modelId="{DC72F3FE-C032-4858-A78A-4CD66681E9F8}" type="pres">
      <dgm:prSet presAssocID="{2CF008C3-95A0-4BA5-83BF-4D1B1832471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222456C9-2254-4C72-B03D-9F2858C96CB0}" type="pres">
      <dgm:prSet presAssocID="{2CF008C3-95A0-4BA5-83BF-4D1B18324718}" presName="spaceRect" presStyleCnt="0"/>
      <dgm:spPr/>
    </dgm:pt>
    <dgm:pt modelId="{3CA13B53-AABC-4B27-AB6B-BFEEE1AB2801}" type="pres">
      <dgm:prSet presAssocID="{2CF008C3-95A0-4BA5-83BF-4D1B18324718}" presName="textRect" presStyleLbl="revTx" presStyleIdx="0" presStyleCnt="2">
        <dgm:presLayoutVars>
          <dgm:chMax val="1"/>
          <dgm:chPref val="1"/>
        </dgm:presLayoutVars>
      </dgm:prSet>
      <dgm:spPr/>
    </dgm:pt>
    <dgm:pt modelId="{834F93A2-4982-45C9-AFE9-247640370A53}" type="pres">
      <dgm:prSet presAssocID="{FBFD3953-081A-497D-993E-A480C3205618}" presName="sibTrans" presStyleCnt="0"/>
      <dgm:spPr/>
    </dgm:pt>
    <dgm:pt modelId="{2544FA7F-1D7E-456F-832F-FDBE3A008DE0}" type="pres">
      <dgm:prSet presAssocID="{E3186F4A-1754-40B6-9ECB-07D362E61572}" presName="compNode" presStyleCnt="0"/>
      <dgm:spPr/>
    </dgm:pt>
    <dgm:pt modelId="{82AE845D-AE6F-41E3-A794-7F49582DC1D9}" type="pres">
      <dgm:prSet presAssocID="{E3186F4A-1754-40B6-9ECB-07D362E61572}" presName="iconBgRect" presStyleLbl="bgShp" presStyleIdx="1" presStyleCnt="2"/>
      <dgm:spPr/>
    </dgm:pt>
    <dgm:pt modelId="{E5A7BF41-DF41-4FDE-817F-5A5912CE77B7}" type="pres">
      <dgm:prSet presAssocID="{E3186F4A-1754-40B6-9ECB-07D362E615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0AB8F3BC-D2C6-4EB6-B7C7-E3CC236203FC}" type="pres">
      <dgm:prSet presAssocID="{E3186F4A-1754-40B6-9ECB-07D362E61572}" presName="spaceRect" presStyleCnt="0"/>
      <dgm:spPr/>
    </dgm:pt>
    <dgm:pt modelId="{0B18B684-709A-4826-AC1A-059EB7B83352}" type="pres">
      <dgm:prSet presAssocID="{E3186F4A-1754-40B6-9ECB-07D362E6157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30EE637-6A29-4856-A5D7-1E028E179F82}" type="presOf" srcId="{E8E21561-A479-4305-9724-F648EBD3FCA0}" destId="{41329C08-BE53-4685-A664-868B936F36DD}" srcOrd="0" destOrd="0" presId="urn:microsoft.com/office/officeart/2018/5/layout/IconCircleLabelList"/>
    <dgm:cxn modelId="{D259633D-6D51-4CCB-9D63-8069873458D3}" srcId="{E8E21561-A479-4305-9724-F648EBD3FCA0}" destId="{2CF008C3-95A0-4BA5-83BF-4D1B18324718}" srcOrd="0" destOrd="0" parTransId="{11B4079B-98AF-49AC-B665-F4EA9B5299B9}" sibTransId="{FBFD3953-081A-497D-993E-A480C3205618}"/>
    <dgm:cxn modelId="{6F3F0C8C-FF62-41C8-84B4-416668E90169}" srcId="{E8E21561-A479-4305-9724-F648EBD3FCA0}" destId="{E3186F4A-1754-40B6-9ECB-07D362E61572}" srcOrd="1" destOrd="0" parTransId="{613DB835-215D-4E4B-8703-C32C46182037}" sibTransId="{9CC883FD-07C2-4ED8-B07A-17F1E6240287}"/>
    <dgm:cxn modelId="{EBEB6CB0-8D82-45DB-BDDF-22F01E517977}" type="presOf" srcId="{E3186F4A-1754-40B6-9ECB-07D362E61572}" destId="{0B18B684-709A-4826-AC1A-059EB7B83352}" srcOrd="0" destOrd="0" presId="urn:microsoft.com/office/officeart/2018/5/layout/IconCircleLabelList"/>
    <dgm:cxn modelId="{6820EEC5-3FDA-4FC9-B424-4CEBE1699CEF}" type="presOf" srcId="{2CF008C3-95A0-4BA5-83BF-4D1B18324718}" destId="{3CA13B53-AABC-4B27-AB6B-BFEEE1AB2801}" srcOrd="0" destOrd="0" presId="urn:microsoft.com/office/officeart/2018/5/layout/IconCircleLabelList"/>
    <dgm:cxn modelId="{8A97E647-02B9-45C2-BF7C-683B2138305C}" type="presParOf" srcId="{41329C08-BE53-4685-A664-868B936F36DD}" destId="{0CDAFE9B-0965-4B87-AADB-0574CD853986}" srcOrd="0" destOrd="0" presId="urn:microsoft.com/office/officeart/2018/5/layout/IconCircleLabelList"/>
    <dgm:cxn modelId="{09EC694B-4413-430E-9ECF-A043D44802FE}" type="presParOf" srcId="{0CDAFE9B-0965-4B87-AADB-0574CD853986}" destId="{5AF3AF8C-EDA9-4221-B416-259B812CE6D3}" srcOrd="0" destOrd="0" presId="urn:microsoft.com/office/officeart/2018/5/layout/IconCircleLabelList"/>
    <dgm:cxn modelId="{D3277697-F833-43DF-85B1-A821FB66C5F0}" type="presParOf" srcId="{0CDAFE9B-0965-4B87-AADB-0574CD853986}" destId="{DC72F3FE-C032-4858-A78A-4CD66681E9F8}" srcOrd="1" destOrd="0" presId="urn:microsoft.com/office/officeart/2018/5/layout/IconCircleLabelList"/>
    <dgm:cxn modelId="{74010A75-75FA-4205-8E7B-319CA1F3E6B3}" type="presParOf" srcId="{0CDAFE9B-0965-4B87-AADB-0574CD853986}" destId="{222456C9-2254-4C72-B03D-9F2858C96CB0}" srcOrd="2" destOrd="0" presId="urn:microsoft.com/office/officeart/2018/5/layout/IconCircleLabelList"/>
    <dgm:cxn modelId="{86552E1D-829B-436C-A6B0-A029179F2E51}" type="presParOf" srcId="{0CDAFE9B-0965-4B87-AADB-0574CD853986}" destId="{3CA13B53-AABC-4B27-AB6B-BFEEE1AB2801}" srcOrd="3" destOrd="0" presId="urn:microsoft.com/office/officeart/2018/5/layout/IconCircleLabelList"/>
    <dgm:cxn modelId="{41BE2CAF-948B-4282-9573-3E4E88C565DF}" type="presParOf" srcId="{41329C08-BE53-4685-A664-868B936F36DD}" destId="{834F93A2-4982-45C9-AFE9-247640370A53}" srcOrd="1" destOrd="0" presId="urn:microsoft.com/office/officeart/2018/5/layout/IconCircleLabelList"/>
    <dgm:cxn modelId="{09C2D996-509A-451A-9F1E-E78A80FF2706}" type="presParOf" srcId="{41329C08-BE53-4685-A664-868B936F36DD}" destId="{2544FA7F-1D7E-456F-832F-FDBE3A008DE0}" srcOrd="2" destOrd="0" presId="urn:microsoft.com/office/officeart/2018/5/layout/IconCircleLabelList"/>
    <dgm:cxn modelId="{AE2963AE-A7B9-4910-8DAC-C12F95489144}" type="presParOf" srcId="{2544FA7F-1D7E-456F-832F-FDBE3A008DE0}" destId="{82AE845D-AE6F-41E3-A794-7F49582DC1D9}" srcOrd="0" destOrd="0" presId="urn:microsoft.com/office/officeart/2018/5/layout/IconCircleLabelList"/>
    <dgm:cxn modelId="{1FF24AFC-6D2D-48C4-B152-BFB56E05D32E}" type="presParOf" srcId="{2544FA7F-1D7E-456F-832F-FDBE3A008DE0}" destId="{E5A7BF41-DF41-4FDE-817F-5A5912CE77B7}" srcOrd="1" destOrd="0" presId="urn:microsoft.com/office/officeart/2018/5/layout/IconCircleLabelList"/>
    <dgm:cxn modelId="{3A3C008D-8FE3-471D-914B-4789F99AF1B6}" type="presParOf" srcId="{2544FA7F-1D7E-456F-832F-FDBE3A008DE0}" destId="{0AB8F3BC-D2C6-4EB6-B7C7-E3CC236203FC}" srcOrd="2" destOrd="0" presId="urn:microsoft.com/office/officeart/2018/5/layout/IconCircleLabelList"/>
    <dgm:cxn modelId="{848DA7C2-231E-4A67-827E-EE894E039806}" type="presParOf" srcId="{2544FA7F-1D7E-456F-832F-FDBE3A008DE0}" destId="{0B18B684-709A-4826-AC1A-059EB7B833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A2CB21-D9DD-4A63-A311-5125457974C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7D8657-68B6-436C-BFC4-EBFE5216F1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Simple Login and registration</a:t>
          </a:r>
        </a:p>
      </dgm:t>
    </dgm:pt>
    <dgm:pt modelId="{A23C3661-382B-47A5-8317-68F00C54C544}" type="parTrans" cxnId="{3C08E692-7E92-477E-AB5A-2B0E41948DEA}">
      <dgm:prSet/>
      <dgm:spPr/>
      <dgm:t>
        <a:bodyPr/>
        <a:lstStyle/>
        <a:p>
          <a:endParaRPr lang="en-US"/>
        </a:p>
      </dgm:t>
    </dgm:pt>
    <dgm:pt modelId="{46CCBA92-F42E-47A9-B452-D1F8CF4CB113}" type="sibTrans" cxnId="{3C08E692-7E92-477E-AB5A-2B0E41948DEA}">
      <dgm:prSet/>
      <dgm:spPr/>
      <dgm:t>
        <a:bodyPr/>
        <a:lstStyle/>
        <a:p>
          <a:endParaRPr lang="en-US"/>
        </a:p>
      </dgm:t>
    </dgm:pt>
    <dgm:pt modelId="{C6B9AA95-B730-4C4D-8AA9-8F18068F08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Cloud backup </a:t>
          </a:r>
        </a:p>
      </dgm:t>
    </dgm:pt>
    <dgm:pt modelId="{8D67EE32-BF68-47E6-959A-2A402C6D71CC}" type="parTrans" cxnId="{720C7B58-CE1E-43A7-AFD8-E8A92555BAF5}">
      <dgm:prSet/>
      <dgm:spPr/>
      <dgm:t>
        <a:bodyPr/>
        <a:lstStyle/>
        <a:p>
          <a:endParaRPr lang="en-US"/>
        </a:p>
      </dgm:t>
    </dgm:pt>
    <dgm:pt modelId="{7A180591-0422-4CAB-BDC3-A373C5D8F170}" type="sibTrans" cxnId="{720C7B58-CE1E-43A7-AFD8-E8A92555BAF5}">
      <dgm:prSet/>
      <dgm:spPr/>
      <dgm:t>
        <a:bodyPr/>
        <a:lstStyle/>
        <a:p>
          <a:endParaRPr lang="en-US"/>
        </a:p>
      </dgm:t>
    </dgm:pt>
    <dgm:pt modelId="{B7A90D88-A7BF-40F4-B900-86A2E475D3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security</a:t>
          </a:r>
        </a:p>
      </dgm:t>
    </dgm:pt>
    <dgm:pt modelId="{253C171B-1184-4F50-9EE4-BA5C184DFE66}" type="parTrans" cxnId="{E2178E84-A10E-4565-828D-35F2202E3388}">
      <dgm:prSet/>
      <dgm:spPr/>
      <dgm:t>
        <a:bodyPr/>
        <a:lstStyle/>
        <a:p>
          <a:endParaRPr lang="en-US"/>
        </a:p>
      </dgm:t>
    </dgm:pt>
    <dgm:pt modelId="{F0F13B69-EC27-4FCD-8999-A806CD93F08D}" type="sibTrans" cxnId="{E2178E84-A10E-4565-828D-35F2202E3388}">
      <dgm:prSet/>
      <dgm:spPr/>
      <dgm:t>
        <a:bodyPr/>
        <a:lstStyle/>
        <a:p>
          <a:endParaRPr lang="en-US"/>
        </a:p>
      </dgm:t>
    </dgm:pt>
    <dgm:pt modelId="{6F510225-2CDE-4F34-BFA3-0C784385B3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Push Notification</a:t>
          </a:r>
        </a:p>
      </dgm:t>
    </dgm:pt>
    <dgm:pt modelId="{2C61E865-20D5-4D46-839C-0B3D6F4E3F3E}" type="parTrans" cxnId="{1DCA745A-3A2F-476C-B675-831D7B2DB0BE}">
      <dgm:prSet/>
      <dgm:spPr/>
      <dgm:t>
        <a:bodyPr/>
        <a:lstStyle/>
        <a:p>
          <a:endParaRPr lang="en-US"/>
        </a:p>
      </dgm:t>
    </dgm:pt>
    <dgm:pt modelId="{F3A58299-A7BE-4108-9E4D-3ECBCC136521}" type="sibTrans" cxnId="{1DCA745A-3A2F-476C-B675-831D7B2DB0BE}">
      <dgm:prSet/>
      <dgm:spPr/>
      <dgm:t>
        <a:bodyPr/>
        <a:lstStyle/>
        <a:p>
          <a:endParaRPr lang="en-US"/>
        </a:p>
      </dgm:t>
    </dgm:pt>
    <dgm:pt modelId="{718932AD-C5FE-44E5-A22D-1B63AE203D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 Chat</a:t>
          </a:r>
        </a:p>
      </dgm:t>
    </dgm:pt>
    <dgm:pt modelId="{0ABBA4B2-2AAE-4E89-AC07-6FFC72A1D8B5}" type="parTrans" cxnId="{6394FAB9-F647-49A4-9570-1B21E6F259A2}">
      <dgm:prSet/>
      <dgm:spPr/>
      <dgm:t>
        <a:bodyPr/>
        <a:lstStyle/>
        <a:p>
          <a:endParaRPr lang="en-US"/>
        </a:p>
      </dgm:t>
    </dgm:pt>
    <dgm:pt modelId="{4CEF94F4-57A5-4833-BD2A-29F0B45ECCED}" type="sibTrans" cxnId="{6394FAB9-F647-49A4-9570-1B21E6F259A2}">
      <dgm:prSet/>
      <dgm:spPr/>
      <dgm:t>
        <a:bodyPr/>
        <a:lstStyle/>
        <a:p>
          <a:endParaRPr lang="en-US"/>
        </a:p>
      </dgm:t>
    </dgm:pt>
    <dgm:pt modelId="{B9F91631-BC5D-4181-B31B-1252EA046F4A}" type="pres">
      <dgm:prSet presAssocID="{CFA2CB21-D9DD-4A63-A311-5125457974C5}" presName="root" presStyleCnt="0">
        <dgm:presLayoutVars>
          <dgm:dir/>
          <dgm:resizeHandles val="exact"/>
        </dgm:presLayoutVars>
      </dgm:prSet>
      <dgm:spPr/>
    </dgm:pt>
    <dgm:pt modelId="{B1C72675-7173-4A2B-AE7F-4755573C2CF9}" type="pres">
      <dgm:prSet presAssocID="{807D8657-68B6-436C-BFC4-EBFE5216F169}" presName="compNode" presStyleCnt="0"/>
      <dgm:spPr/>
    </dgm:pt>
    <dgm:pt modelId="{CAE97898-2848-4DDD-BF4E-2145D803B345}" type="pres">
      <dgm:prSet presAssocID="{807D8657-68B6-436C-BFC4-EBFE5216F16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7FED3E5-11D1-49BF-9907-ED6E11EC50E4}" type="pres">
      <dgm:prSet presAssocID="{807D8657-68B6-436C-BFC4-EBFE5216F169}" presName="spaceRect" presStyleCnt="0"/>
      <dgm:spPr/>
    </dgm:pt>
    <dgm:pt modelId="{CC770618-34C5-4AD4-ACE8-63B8D414D861}" type="pres">
      <dgm:prSet presAssocID="{807D8657-68B6-436C-BFC4-EBFE5216F169}" presName="textRect" presStyleLbl="revTx" presStyleIdx="0" presStyleCnt="5">
        <dgm:presLayoutVars>
          <dgm:chMax val="1"/>
          <dgm:chPref val="1"/>
        </dgm:presLayoutVars>
      </dgm:prSet>
      <dgm:spPr/>
    </dgm:pt>
    <dgm:pt modelId="{962FB90B-43C8-46BC-8E2E-D82FEAE1EB27}" type="pres">
      <dgm:prSet presAssocID="{46CCBA92-F42E-47A9-B452-D1F8CF4CB113}" presName="sibTrans" presStyleCnt="0"/>
      <dgm:spPr/>
    </dgm:pt>
    <dgm:pt modelId="{DC6F4213-C57E-49C5-A173-48203AF84573}" type="pres">
      <dgm:prSet presAssocID="{C6B9AA95-B730-4C4D-8AA9-8F18068F08B5}" presName="compNode" presStyleCnt="0"/>
      <dgm:spPr/>
    </dgm:pt>
    <dgm:pt modelId="{124FC5D4-F30E-42EF-B4EA-6EB344C57D84}" type="pres">
      <dgm:prSet presAssocID="{C6B9AA95-B730-4C4D-8AA9-8F18068F08B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622210D-8129-4A0B-BE05-13D2466BE1E6}" type="pres">
      <dgm:prSet presAssocID="{C6B9AA95-B730-4C4D-8AA9-8F18068F08B5}" presName="spaceRect" presStyleCnt="0"/>
      <dgm:spPr/>
    </dgm:pt>
    <dgm:pt modelId="{EE934126-7D42-4776-BC5D-AE2CEFD428DA}" type="pres">
      <dgm:prSet presAssocID="{C6B9AA95-B730-4C4D-8AA9-8F18068F08B5}" presName="textRect" presStyleLbl="revTx" presStyleIdx="1" presStyleCnt="5">
        <dgm:presLayoutVars>
          <dgm:chMax val="1"/>
          <dgm:chPref val="1"/>
        </dgm:presLayoutVars>
      </dgm:prSet>
      <dgm:spPr/>
    </dgm:pt>
    <dgm:pt modelId="{7BBEC939-C82B-4CAC-B47E-5A6FB9E4EF41}" type="pres">
      <dgm:prSet presAssocID="{7A180591-0422-4CAB-BDC3-A373C5D8F170}" presName="sibTrans" presStyleCnt="0"/>
      <dgm:spPr/>
    </dgm:pt>
    <dgm:pt modelId="{F17820FF-B1CD-4C3C-B983-D8BF180D02FA}" type="pres">
      <dgm:prSet presAssocID="{B7A90D88-A7BF-40F4-B900-86A2E475D30F}" presName="compNode" presStyleCnt="0"/>
      <dgm:spPr/>
    </dgm:pt>
    <dgm:pt modelId="{22B87BE8-6E23-452A-9202-5935076446B9}" type="pres">
      <dgm:prSet presAssocID="{B7A90D88-A7BF-40F4-B900-86A2E475D30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ED708C3-C8A0-4892-A89C-6E554F63184C}" type="pres">
      <dgm:prSet presAssocID="{B7A90D88-A7BF-40F4-B900-86A2E475D30F}" presName="spaceRect" presStyleCnt="0"/>
      <dgm:spPr/>
    </dgm:pt>
    <dgm:pt modelId="{50511475-E7E2-4F69-8FCD-E11E9663A9DE}" type="pres">
      <dgm:prSet presAssocID="{B7A90D88-A7BF-40F4-B900-86A2E475D30F}" presName="textRect" presStyleLbl="revTx" presStyleIdx="2" presStyleCnt="5">
        <dgm:presLayoutVars>
          <dgm:chMax val="1"/>
          <dgm:chPref val="1"/>
        </dgm:presLayoutVars>
      </dgm:prSet>
      <dgm:spPr/>
    </dgm:pt>
    <dgm:pt modelId="{F8EF6D8A-36B1-4CEF-A371-5D75F9B07747}" type="pres">
      <dgm:prSet presAssocID="{F0F13B69-EC27-4FCD-8999-A806CD93F08D}" presName="sibTrans" presStyleCnt="0"/>
      <dgm:spPr/>
    </dgm:pt>
    <dgm:pt modelId="{C8B5B363-BEFE-4237-AE75-C0850DF5407E}" type="pres">
      <dgm:prSet presAssocID="{6F510225-2CDE-4F34-BFA3-0C784385B3A8}" presName="compNode" presStyleCnt="0"/>
      <dgm:spPr/>
    </dgm:pt>
    <dgm:pt modelId="{D8061FD4-EBD8-478A-ACD8-C5DC3D8EA2EA}" type="pres">
      <dgm:prSet presAssocID="{6F510225-2CDE-4F34-BFA3-0C784385B3A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9D2EB89-F33D-4AE0-ADF7-A0018AC4FF78}" type="pres">
      <dgm:prSet presAssocID="{6F510225-2CDE-4F34-BFA3-0C784385B3A8}" presName="spaceRect" presStyleCnt="0"/>
      <dgm:spPr/>
    </dgm:pt>
    <dgm:pt modelId="{60E2795B-F32B-478D-B6AF-87202AFAC730}" type="pres">
      <dgm:prSet presAssocID="{6F510225-2CDE-4F34-BFA3-0C784385B3A8}" presName="textRect" presStyleLbl="revTx" presStyleIdx="3" presStyleCnt="5">
        <dgm:presLayoutVars>
          <dgm:chMax val="1"/>
          <dgm:chPref val="1"/>
        </dgm:presLayoutVars>
      </dgm:prSet>
      <dgm:spPr/>
    </dgm:pt>
    <dgm:pt modelId="{C9FF8E69-C578-4088-AF9E-19DB63D942F5}" type="pres">
      <dgm:prSet presAssocID="{F3A58299-A7BE-4108-9E4D-3ECBCC136521}" presName="sibTrans" presStyleCnt="0"/>
      <dgm:spPr/>
    </dgm:pt>
    <dgm:pt modelId="{D5E6F476-EF35-4428-8FE6-6894ED30668F}" type="pres">
      <dgm:prSet presAssocID="{718932AD-C5FE-44E5-A22D-1B63AE203DF2}" presName="compNode" presStyleCnt="0"/>
      <dgm:spPr/>
    </dgm:pt>
    <dgm:pt modelId="{17045F8D-24B8-4AD9-B643-4AC69C8CB0BF}" type="pres">
      <dgm:prSet presAssocID="{718932AD-C5FE-44E5-A22D-1B63AE203DF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C6511F6-982B-4E91-9EE9-48CEB6D6F0BF}" type="pres">
      <dgm:prSet presAssocID="{718932AD-C5FE-44E5-A22D-1B63AE203DF2}" presName="spaceRect" presStyleCnt="0"/>
      <dgm:spPr/>
    </dgm:pt>
    <dgm:pt modelId="{054639AE-2207-4149-9F92-C062973ACA08}" type="pres">
      <dgm:prSet presAssocID="{718932AD-C5FE-44E5-A22D-1B63AE203DF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8408722-8E42-482E-9393-9398B9C66CE3}" type="presOf" srcId="{CFA2CB21-D9DD-4A63-A311-5125457974C5}" destId="{B9F91631-BC5D-4181-B31B-1252EA046F4A}" srcOrd="0" destOrd="0" presId="urn:microsoft.com/office/officeart/2018/2/layout/IconLabelList"/>
    <dgm:cxn modelId="{1EB18837-F4FE-4FC4-B2FD-F08424972BD5}" type="presOf" srcId="{C6B9AA95-B730-4C4D-8AA9-8F18068F08B5}" destId="{EE934126-7D42-4776-BC5D-AE2CEFD428DA}" srcOrd="0" destOrd="0" presId="urn:microsoft.com/office/officeart/2018/2/layout/IconLabelList"/>
    <dgm:cxn modelId="{BB34414E-EAF2-49AF-ABEE-4D1B721486DF}" type="presOf" srcId="{718932AD-C5FE-44E5-A22D-1B63AE203DF2}" destId="{054639AE-2207-4149-9F92-C062973ACA08}" srcOrd="0" destOrd="0" presId="urn:microsoft.com/office/officeart/2018/2/layout/IconLabelList"/>
    <dgm:cxn modelId="{DBDC3F57-894F-4FD6-A067-DD45C4360276}" type="presOf" srcId="{6F510225-2CDE-4F34-BFA3-0C784385B3A8}" destId="{60E2795B-F32B-478D-B6AF-87202AFAC730}" srcOrd="0" destOrd="0" presId="urn:microsoft.com/office/officeart/2018/2/layout/IconLabelList"/>
    <dgm:cxn modelId="{720C7B58-CE1E-43A7-AFD8-E8A92555BAF5}" srcId="{CFA2CB21-D9DD-4A63-A311-5125457974C5}" destId="{C6B9AA95-B730-4C4D-8AA9-8F18068F08B5}" srcOrd="1" destOrd="0" parTransId="{8D67EE32-BF68-47E6-959A-2A402C6D71CC}" sibTransId="{7A180591-0422-4CAB-BDC3-A373C5D8F170}"/>
    <dgm:cxn modelId="{56A52879-1C6F-49A2-95D2-4D5D8957BFFF}" type="presOf" srcId="{B7A90D88-A7BF-40F4-B900-86A2E475D30F}" destId="{50511475-E7E2-4F69-8FCD-E11E9663A9DE}" srcOrd="0" destOrd="0" presId="urn:microsoft.com/office/officeart/2018/2/layout/IconLabelList"/>
    <dgm:cxn modelId="{1DCA745A-3A2F-476C-B675-831D7B2DB0BE}" srcId="{CFA2CB21-D9DD-4A63-A311-5125457974C5}" destId="{6F510225-2CDE-4F34-BFA3-0C784385B3A8}" srcOrd="3" destOrd="0" parTransId="{2C61E865-20D5-4D46-839C-0B3D6F4E3F3E}" sibTransId="{F3A58299-A7BE-4108-9E4D-3ECBCC136521}"/>
    <dgm:cxn modelId="{E2178E84-A10E-4565-828D-35F2202E3388}" srcId="{CFA2CB21-D9DD-4A63-A311-5125457974C5}" destId="{B7A90D88-A7BF-40F4-B900-86A2E475D30F}" srcOrd="2" destOrd="0" parTransId="{253C171B-1184-4F50-9EE4-BA5C184DFE66}" sibTransId="{F0F13B69-EC27-4FCD-8999-A806CD93F08D}"/>
    <dgm:cxn modelId="{3C08E692-7E92-477E-AB5A-2B0E41948DEA}" srcId="{CFA2CB21-D9DD-4A63-A311-5125457974C5}" destId="{807D8657-68B6-436C-BFC4-EBFE5216F169}" srcOrd="0" destOrd="0" parTransId="{A23C3661-382B-47A5-8317-68F00C54C544}" sibTransId="{46CCBA92-F42E-47A9-B452-D1F8CF4CB113}"/>
    <dgm:cxn modelId="{6394FAB9-F647-49A4-9570-1B21E6F259A2}" srcId="{CFA2CB21-D9DD-4A63-A311-5125457974C5}" destId="{718932AD-C5FE-44E5-A22D-1B63AE203DF2}" srcOrd="4" destOrd="0" parTransId="{0ABBA4B2-2AAE-4E89-AC07-6FFC72A1D8B5}" sibTransId="{4CEF94F4-57A5-4833-BD2A-29F0B45ECCED}"/>
    <dgm:cxn modelId="{9414B2EE-9749-43B9-B1D4-30497B165B02}" type="presOf" srcId="{807D8657-68B6-436C-BFC4-EBFE5216F169}" destId="{CC770618-34C5-4AD4-ACE8-63B8D414D861}" srcOrd="0" destOrd="0" presId="urn:microsoft.com/office/officeart/2018/2/layout/IconLabelList"/>
    <dgm:cxn modelId="{621A047A-D801-4AE4-9F8B-F786A120F697}" type="presParOf" srcId="{B9F91631-BC5D-4181-B31B-1252EA046F4A}" destId="{B1C72675-7173-4A2B-AE7F-4755573C2CF9}" srcOrd="0" destOrd="0" presId="urn:microsoft.com/office/officeart/2018/2/layout/IconLabelList"/>
    <dgm:cxn modelId="{1192FB91-83C0-4F2C-9465-5F314DBC81EC}" type="presParOf" srcId="{B1C72675-7173-4A2B-AE7F-4755573C2CF9}" destId="{CAE97898-2848-4DDD-BF4E-2145D803B345}" srcOrd="0" destOrd="0" presId="urn:microsoft.com/office/officeart/2018/2/layout/IconLabelList"/>
    <dgm:cxn modelId="{28DF6CCE-9F9C-4818-93AC-EFB31341A467}" type="presParOf" srcId="{B1C72675-7173-4A2B-AE7F-4755573C2CF9}" destId="{17FED3E5-11D1-49BF-9907-ED6E11EC50E4}" srcOrd="1" destOrd="0" presId="urn:microsoft.com/office/officeart/2018/2/layout/IconLabelList"/>
    <dgm:cxn modelId="{F66FE198-9E0F-41B4-993A-94622EA6912F}" type="presParOf" srcId="{B1C72675-7173-4A2B-AE7F-4755573C2CF9}" destId="{CC770618-34C5-4AD4-ACE8-63B8D414D861}" srcOrd="2" destOrd="0" presId="urn:microsoft.com/office/officeart/2018/2/layout/IconLabelList"/>
    <dgm:cxn modelId="{334225F0-3FDE-4760-8841-997B0A86D3D0}" type="presParOf" srcId="{B9F91631-BC5D-4181-B31B-1252EA046F4A}" destId="{962FB90B-43C8-46BC-8E2E-D82FEAE1EB27}" srcOrd="1" destOrd="0" presId="urn:microsoft.com/office/officeart/2018/2/layout/IconLabelList"/>
    <dgm:cxn modelId="{63F95444-DF9C-4262-B2EB-02AE418A3B19}" type="presParOf" srcId="{B9F91631-BC5D-4181-B31B-1252EA046F4A}" destId="{DC6F4213-C57E-49C5-A173-48203AF84573}" srcOrd="2" destOrd="0" presId="urn:microsoft.com/office/officeart/2018/2/layout/IconLabelList"/>
    <dgm:cxn modelId="{3217B56E-943F-40EF-BB5B-8D8B6430025E}" type="presParOf" srcId="{DC6F4213-C57E-49C5-A173-48203AF84573}" destId="{124FC5D4-F30E-42EF-B4EA-6EB344C57D84}" srcOrd="0" destOrd="0" presId="urn:microsoft.com/office/officeart/2018/2/layout/IconLabelList"/>
    <dgm:cxn modelId="{E19F739E-2B24-49BC-A143-CC345393F48B}" type="presParOf" srcId="{DC6F4213-C57E-49C5-A173-48203AF84573}" destId="{F622210D-8129-4A0B-BE05-13D2466BE1E6}" srcOrd="1" destOrd="0" presId="urn:microsoft.com/office/officeart/2018/2/layout/IconLabelList"/>
    <dgm:cxn modelId="{D3E33801-1D53-47C0-ABDA-66DF64D1D027}" type="presParOf" srcId="{DC6F4213-C57E-49C5-A173-48203AF84573}" destId="{EE934126-7D42-4776-BC5D-AE2CEFD428DA}" srcOrd="2" destOrd="0" presId="urn:microsoft.com/office/officeart/2018/2/layout/IconLabelList"/>
    <dgm:cxn modelId="{74DD716F-8DC3-4CFC-B399-A086AFF32913}" type="presParOf" srcId="{B9F91631-BC5D-4181-B31B-1252EA046F4A}" destId="{7BBEC939-C82B-4CAC-B47E-5A6FB9E4EF41}" srcOrd="3" destOrd="0" presId="urn:microsoft.com/office/officeart/2018/2/layout/IconLabelList"/>
    <dgm:cxn modelId="{051316DE-27ED-48BB-81B9-94AD57587C93}" type="presParOf" srcId="{B9F91631-BC5D-4181-B31B-1252EA046F4A}" destId="{F17820FF-B1CD-4C3C-B983-D8BF180D02FA}" srcOrd="4" destOrd="0" presId="urn:microsoft.com/office/officeart/2018/2/layout/IconLabelList"/>
    <dgm:cxn modelId="{FE96BA8A-4BA3-48F0-B334-7809852AC285}" type="presParOf" srcId="{F17820FF-B1CD-4C3C-B983-D8BF180D02FA}" destId="{22B87BE8-6E23-452A-9202-5935076446B9}" srcOrd="0" destOrd="0" presId="urn:microsoft.com/office/officeart/2018/2/layout/IconLabelList"/>
    <dgm:cxn modelId="{721FE240-B396-4B4E-BB6C-6FAB4181D0C4}" type="presParOf" srcId="{F17820FF-B1CD-4C3C-B983-D8BF180D02FA}" destId="{BED708C3-C8A0-4892-A89C-6E554F63184C}" srcOrd="1" destOrd="0" presId="urn:microsoft.com/office/officeart/2018/2/layout/IconLabelList"/>
    <dgm:cxn modelId="{95371AD2-72AB-4D35-B927-1C8DACA2BF38}" type="presParOf" srcId="{F17820FF-B1CD-4C3C-B983-D8BF180D02FA}" destId="{50511475-E7E2-4F69-8FCD-E11E9663A9DE}" srcOrd="2" destOrd="0" presId="urn:microsoft.com/office/officeart/2018/2/layout/IconLabelList"/>
    <dgm:cxn modelId="{C25FEC86-E664-4346-BE86-4792E4F89013}" type="presParOf" srcId="{B9F91631-BC5D-4181-B31B-1252EA046F4A}" destId="{F8EF6D8A-36B1-4CEF-A371-5D75F9B07747}" srcOrd="5" destOrd="0" presId="urn:microsoft.com/office/officeart/2018/2/layout/IconLabelList"/>
    <dgm:cxn modelId="{F7616CC3-46A5-40C6-960D-DDE88EBEAAAB}" type="presParOf" srcId="{B9F91631-BC5D-4181-B31B-1252EA046F4A}" destId="{C8B5B363-BEFE-4237-AE75-C0850DF5407E}" srcOrd="6" destOrd="0" presId="urn:microsoft.com/office/officeart/2018/2/layout/IconLabelList"/>
    <dgm:cxn modelId="{5ECF9612-F361-4BBE-B57E-F30614D9DF72}" type="presParOf" srcId="{C8B5B363-BEFE-4237-AE75-C0850DF5407E}" destId="{D8061FD4-EBD8-478A-ACD8-C5DC3D8EA2EA}" srcOrd="0" destOrd="0" presId="urn:microsoft.com/office/officeart/2018/2/layout/IconLabelList"/>
    <dgm:cxn modelId="{6385A906-B651-4AA6-9675-0C91B669AEB0}" type="presParOf" srcId="{C8B5B363-BEFE-4237-AE75-C0850DF5407E}" destId="{09D2EB89-F33D-4AE0-ADF7-A0018AC4FF78}" srcOrd="1" destOrd="0" presId="urn:microsoft.com/office/officeart/2018/2/layout/IconLabelList"/>
    <dgm:cxn modelId="{34704D91-E051-4A2D-99F5-AEE0A3A16C1D}" type="presParOf" srcId="{C8B5B363-BEFE-4237-AE75-C0850DF5407E}" destId="{60E2795B-F32B-478D-B6AF-87202AFAC730}" srcOrd="2" destOrd="0" presId="urn:microsoft.com/office/officeart/2018/2/layout/IconLabelList"/>
    <dgm:cxn modelId="{C577541F-D363-4183-86A9-410AD3B8D566}" type="presParOf" srcId="{B9F91631-BC5D-4181-B31B-1252EA046F4A}" destId="{C9FF8E69-C578-4088-AF9E-19DB63D942F5}" srcOrd="7" destOrd="0" presId="urn:microsoft.com/office/officeart/2018/2/layout/IconLabelList"/>
    <dgm:cxn modelId="{2422D057-061D-475C-A22A-55120DDBB041}" type="presParOf" srcId="{B9F91631-BC5D-4181-B31B-1252EA046F4A}" destId="{D5E6F476-EF35-4428-8FE6-6894ED30668F}" srcOrd="8" destOrd="0" presId="urn:microsoft.com/office/officeart/2018/2/layout/IconLabelList"/>
    <dgm:cxn modelId="{E578D190-2658-49D6-AE23-9F0DB04E5806}" type="presParOf" srcId="{D5E6F476-EF35-4428-8FE6-6894ED30668F}" destId="{17045F8D-24B8-4AD9-B643-4AC69C8CB0BF}" srcOrd="0" destOrd="0" presId="urn:microsoft.com/office/officeart/2018/2/layout/IconLabelList"/>
    <dgm:cxn modelId="{2F7B7E62-F242-4950-B1C8-91F57F4B4C87}" type="presParOf" srcId="{D5E6F476-EF35-4428-8FE6-6894ED30668F}" destId="{9C6511F6-982B-4E91-9EE9-48CEB6D6F0BF}" srcOrd="1" destOrd="0" presId="urn:microsoft.com/office/officeart/2018/2/layout/IconLabelList"/>
    <dgm:cxn modelId="{46B4B49C-1A20-4670-897E-4E8B23EC7F11}" type="presParOf" srcId="{D5E6F476-EF35-4428-8FE6-6894ED30668F}" destId="{054639AE-2207-4149-9F92-C062973ACA0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1D6F12-9884-4646-9905-0AD8934C3CC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2232F3-E938-48AF-BE7F-7336A5D462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android/iOS app</a:t>
          </a:r>
        </a:p>
      </dgm:t>
    </dgm:pt>
    <dgm:pt modelId="{8DEA9A2A-C666-4147-ACDC-C95E77822AE7}" type="parTrans" cxnId="{07BD1527-C157-4A14-B57A-3D9C8E1DD90D}">
      <dgm:prSet/>
      <dgm:spPr/>
      <dgm:t>
        <a:bodyPr/>
        <a:lstStyle/>
        <a:p>
          <a:endParaRPr lang="en-US"/>
        </a:p>
      </dgm:t>
    </dgm:pt>
    <dgm:pt modelId="{A92D8AA5-0B37-4E7B-8AD6-50BF64346AE2}" type="sibTrans" cxnId="{07BD1527-C157-4A14-B57A-3D9C8E1DD90D}">
      <dgm:prSet/>
      <dgm:spPr/>
      <dgm:t>
        <a:bodyPr/>
        <a:lstStyle/>
        <a:p>
          <a:endParaRPr lang="en-US"/>
        </a:p>
      </dgm:t>
    </dgm:pt>
    <dgm:pt modelId="{BF84A007-7BB6-4159-B5A9-C87F5463CB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audio/video calling feature using webRtc</a:t>
          </a:r>
        </a:p>
      </dgm:t>
    </dgm:pt>
    <dgm:pt modelId="{02631721-C2F8-4EAA-91AC-8CDA699135B9}" type="parTrans" cxnId="{DBF81B2C-DAB4-48D3-9B44-552E12B65BC2}">
      <dgm:prSet/>
      <dgm:spPr/>
      <dgm:t>
        <a:bodyPr/>
        <a:lstStyle/>
        <a:p>
          <a:endParaRPr lang="en-US"/>
        </a:p>
      </dgm:t>
    </dgm:pt>
    <dgm:pt modelId="{664CE801-739E-4920-B957-3BAABC84022E}" type="sibTrans" cxnId="{DBF81B2C-DAB4-48D3-9B44-552E12B65BC2}">
      <dgm:prSet/>
      <dgm:spPr/>
      <dgm:t>
        <a:bodyPr/>
        <a:lstStyle/>
        <a:p>
          <a:endParaRPr lang="en-US"/>
        </a:p>
      </dgm:t>
    </dgm:pt>
    <dgm:pt modelId="{0A7D5B46-77EF-4157-85DC-057A5B5650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feature to send files,images and short videos</a:t>
          </a:r>
        </a:p>
      </dgm:t>
    </dgm:pt>
    <dgm:pt modelId="{10ECE189-91C7-4950-863E-1FE75E30687A}" type="parTrans" cxnId="{58766C1A-941C-41F1-A025-93359319981C}">
      <dgm:prSet/>
      <dgm:spPr/>
      <dgm:t>
        <a:bodyPr/>
        <a:lstStyle/>
        <a:p>
          <a:endParaRPr lang="en-US"/>
        </a:p>
      </dgm:t>
    </dgm:pt>
    <dgm:pt modelId="{9F4C7079-A7B0-4910-BAFD-CA9DACEDACBC}" type="sibTrans" cxnId="{58766C1A-941C-41F1-A025-93359319981C}">
      <dgm:prSet/>
      <dgm:spPr/>
      <dgm:t>
        <a:bodyPr/>
        <a:lstStyle/>
        <a:p>
          <a:endParaRPr lang="en-US"/>
        </a:p>
      </dgm:t>
    </dgm:pt>
    <dgm:pt modelId="{0C9826CE-6699-45B3-A634-F0D8FF200AE5}" type="pres">
      <dgm:prSet presAssocID="{D01D6F12-9884-4646-9905-0AD8934C3CCB}" presName="root" presStyleCnt="0">
        <dgm:presLayoutVars>
          <dgm:dir/>
          <dgm:resizeHandles val="exact"/>
        </dgm:presLayoutVars>
      </dgm:prSet>
      <dgm:spPr/>
    </dgm:pt>
    <dgm:pt modelId="{A298A327-B5C2-4B7C-8567-299224F4C735}" type="pres">
      <dgm:prSet presAssocID="{FF2232F3-E938-48AF-BE7F-7336A5D46247}" presName="compNode" presStyleCnt="0"/>
      <dgm:spPr/>
    </dgm:pt>
    <dgm:pt modelId="{01B483DF-F590-4CB5-9603-4E029BE0F6D7}" type="pres">
      <dgm:prSet presAssocID="{FF2232F3-E938-48AF-BE7F-7336A5D462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4D3ABE4-030D-4B81-9DD0-250E33F36153}" type="pres">
      <dgm:prSet presAssocID="{FF2232F3-E938-48AF-BE7F-7336A5D46247}" presName="spaceRect" presStyleCnt="0"/>
      <dgm:spPr/>
    </dgm:pt>
    <dgm:pt modelId="{6B5152EC-EE6C-46A6-9614-F12801B438F5}" type="pres">
      <dgm:prSet presAssocID="{FF2232F3-E938-48AF-BE7F-7336A5D46247}" presName="textRect" presStyleLbl="revTx" presStyleIdx="0" presStyleCnt="3">
        <dgm:presLayoutVars>
          <dgm:chMax val="1"/>
          <dgm:chPref val="1"/>
        </dgm:presLayoutVars>
      </dgm:prSet>
      <dgm:spPr/>
    </dgm:pt>
    <dgm:pt modelId="{CA5A77F2-A9FF-4841-AABF-5941BDB4F17D}" type="pres">
      <dgm:prSet presAssocID="{A92D8AA5-0B37-4E7B-8AD6-50BF64346AE2}" presName="sibTrans" presStyleCnt="0"/>
      <dgm:spPr/>
    </dgm:pt>
    <dgm:pt modelId="{880AEC8C-8AFD-490A-A5AF-A41F687C3C4A}" type="pres">
      <dgm:prSet presAssocID="{BF84A007-7BB6-4159-B5A9-C87F5463CBAA}" presName="compNode" presStyleCnt="0"/>
      <dgm:spPr/>
    </dgm:pt>
    <dgm:pt modelId="{1655D52A-087F-40DB-A641-9ED6154F2DB4}" type="pres">
      <dgm:prSet presAssocID="{BF84A007-7BB6-4159-B5A9-C87F5463CB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6109F78C-380D-4B05-A5F1-E894CEA887F6}" type="pres">
      <dgm:prSet presAssocID="{BF84A007-7BB6-4159-B5A9-C87F5463CBAA}" presName="spaceRect" presStyleCnt="0"/>
      <dgm:spPr/>
    </dgm:pt>
    <dgm:pt modelId="{860A50C8-847F-4087-9F66-8841A93B5624}" type="pres">
      <dgm:prSet presAssocID="{BF84A007-7BB6-4159-B5A9-C87F5463CBAA}" presName="textRect" presStyleLbl="revTx" presStyleIdx="1" presStyleCnt="3">
        <dgm:presLayoutVars>
          <dgm:chMax val="1"/>
          <dgm:chPref val="1"/>
        </dgm:presLayoutVars>
      </dgm:prSet>
      <dgm:spPr/>
    </dgm:pt>
    <dgm:pt modelId="{42B900E4-10EF-4F6F-9EF2-94605A850458}" type="pres">
      <dgm:prSet presAssocID="{664CE801-739E-4920-B957-3BAABC84022E}" presName="sibTrans" presStyleCnt="0"/>
      <dgm:spPr/>
    </dgm:pt>
    <dgm:pt modelId="{114F8C00-A799-4EA8-8765-99D8E80B8FDA}" type="pres">
      <dgm:prSet presAssocID="{0A7D5B46-77EF-4157-85DC-057A5B56500C}" presName="compNode" presStyleCnt="0"/>
      <dgm:spPr/>
    </dgm:pt>
    <dgm:pt modelId="{C443B1FA-841C-4DBE-81A5-85B7B1E5EF19}" type="pres">
      <dgm:prSet presAssocID="{0A7D5B46-77EF-4157-85DC-057A5B5650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738B421F-E700-4E44-B199-6841395E1055}" type="pres">
      <dgm:prSet presAssocID="{0A7D5B46-77EF-4157-85DC-057A5B56500C}" presName="spaceRect" presStyleCnt="0"/>
      <dgm:spPr/>
    </dgm:pt>
    <dgm:pt modelId="{92BD00B9-ECD7-47FF-B371-59695C8C0230}" type="pres">
      <dgm:prSet presAssocID="{0A7D5B46-77EF-4157-85DC-057A5B5650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8766C1A-941C-41F1-A025-93359319981C}" srcId="{D01D6F12-9884-4646-9905-0AD8934C3CCB}" destId="{0A7D5B46-77EF-4157-85DC-057A5B56500C}" srcOrd="2" destOrd="0" parTransId="{10ECE189-91C7-4950-863E-1FE75E30687A}" sibTransId="{9F4C7079-A7B0-4910-BAFD-CA9DACEDACBC}"/>
    <dgm:cxn modelId="{07BD1527-C157-4A14-B57A-3D9C8E1DD90D}" srcId="{D01D6F12-9884-4646-9905-0AD8934C3CCB}" destId="{FF2232F3-E938-48AF-BE7F-7336A5D46247}" srcOrd="0" destOrd="0" parTransId="{8DEA9A2A-C666-4147-ACDC-C95E77822AE7}" sibTransId="{A92D8AA5-0B37-4E7B-8AD6-50BF64346AE2}"/>
    <dgm:cxn modelId="{DBF81B2C-DAB4-48D3-9B44-552E12B65BC2}" srcId="{D01D6F12-9884-4646-9905-0AD8934C3CCB}" destId="{BF84A007-7BB6-4159-B5A9-C87F5463CBAA}" srcOrd="1" destOrd="0" parTransId="{02631721-C2F8-4EAA-91AC-8CDA699135B9}" sibTransId="{664CE801-739E-4920-B957-3BAABC84022E}"/>
    <dgm:cxn modelId="{35414963-6963-4391-819C-2A8197696F67}" type="presOf" srcId="{FF2232F3-E938-48AF-BE7F-7336A5D46247}" destId="{6B5152EC-EE6C-46A6-9614-F12801B438F5}" srcOrd="0" destOrd="0" presId="urn:microsoft.com/office/officeart/2018/2/layout/IconLabelList"/>
    <dgm:cxn modelId="{44F90EA0-E67F-4AA6-944E-1E936D5F97E5}" type="presOf" srcId="{0A7D5B46-77EF-4157-85DC-057A5B56500C}" destId="{92BD00B9-ECD7-47FF-B371-59695C8C0230}" srcOrd="0" destOrd="0" presId="urn:microsoft.com/office/officeart/2018/2/layout/IconLabelList"/>
    <dgm:cxn modelId="{25B9D6B6-28E7-44EB-A721-D7625C4251D0}" type="presOf" srcId="{D01D6F12-9884-4646-9905-0AD8934C3CCB}" destId="{0C9826CE-6699-45B3-A634-F0D8FF200AE5}" srcOrd="0" destOrd="0" presId="urn:microsoft.com/office/officeart/2018/2/layout/IconLabelList"/>
    <dgm:cxn modelId="{8D4B0DBB-12CD-4A32-9423-2E2C0141621C}" type="presOf" srcId="{BF84A007-7BB6-4159-B5A9-C87F5463CBAA}" destId="{860A50C8-847F-4087-9F66-8841A93B5624}" srcOrd="0" destOrd="0" presId="urn:microsoft.com/office/officeart/2018/2/layout/IconLabelList"/>
    <dgm:cxn modelId="{A1E97FBF-99F7-49B0-9F92-EC497844AD13}" type="presParOf" srcId="{0C9826CE-6699-45B3-A634-F0D8FF200AE5}" destId="{A298A327-B5C2-4B7C-8567-299224F4C735}" srcOrd="0" destOrd="0" presId="urn:microsoft.com/office/officeart/2018/2/layout/IconLabelList"/>
    <dgm:cxn modelId="{5A1D2A7B-C811-47E0-B8EA-D475D41BCA45}" type="presParOf" srcId="{A298A327-B5C2-4B7C-8567-299224F4C735}" destId="{01B483DF-F590-4CB5-9603-4E029BE0F6D7}" srcOrd="0" destOrd="0" presId="urn:microsoft.com/office/officeart/2018/2/layout/IconLabelList"/>
    <dgm:cxn modelId="{27122216-97C6-4268-8ABE-959A4CB94CC7}" type="presParOf" srcId="{A298A327-B5C2-4B7C-8567-299224F4C735}" destId="{C4D3ABE4-030D-4B81-9DD0-250E33F36153}" srcOrd="1" destOrd="0" presId="urn:microsoft.com/office/officeart/2018/2/layout/IconLabelList"/>
    <dgm:cxn modelId="{A73C27D2-BAB6-4A9D-8000-54BC4CCD7BAB}" type="presParOf" srcId="{A298A327-B5C2-4B7C-8567-299224F4C735}" destId="{6B5152EC-EE6C-46A6-9614-F12801B438F5}" srcOrd="2" destOrd="0" presId="urn:microsoft.com/office/officeart/2018/2/layout/IconLabelList"/>
    <dgm:cxn modelId="{5245F8B3-F6CA-415A-B6A9-4BA4E81D9512}" type="presParOf" srcId="{0C9826CE-6699-45B3-A634-F0D8FF200AE5}" destId="{CA5A77F2-A9FF-4841-AABF-5941BDB4F17D}" srcOrd="1" destOrd="0" presId="urn:microsoft.com/office/officeart/2018/2/layout/IconLabelList"/>
    <dgm:cxn modelId="{8975AE64-118C-429C-AA9C-8072A0D47EFD}" type="presParOf" srcId="{0C9826CE-6699-45B3-A634-F0D8FF200AE5}" destId="{880AEC8C-8AFD-490A-A5AF-A41F687C3C4A}" srcOrd="2" destOrd="0" presId="urn:microsoft.com/office/officeart/2018/2/layout/IconLabelList"/>
    <dgm:cxn modelId="{4F33345F-9387-46F9-AC33-18CAE2F1F130}" type="presParOf" srcId="{880AEC8C-8AFD-490A-A5AF-A41F687C3C4A}" destId="{1655D52A-087F-40DB-A641-9ED6154F2DB4}" srcOrd="0" destOrd="0" presId="urn:microsoft.com/office/officeart/2018/2/layout/IconLabelList"/>
    <dgm:cxn modelId="{54C148FB-038D-4B37-9115-D411A0BEE9A8}" type="presParOf" srcId="{880AEC8C-8AFD-490A-A5AF-A41F687C3C4A}" destId="{6109F78C-380D-4B05-A5F1-E894CEA887F6}" srcOrd="1" destOrd="0" presId="urn:microsoft.com/office/officeart/2018/2/layout/IconLabelList"/>
    <dgm:cxn modelId="{834A5790-5605-4C0C-8B21-74C074FDE440}" type="presParOf" srcId="{880AEC8C-8AFD-490A-A5AF-A41F687C3C4A}" destId="{860A50C8-847F-4087-9F66-8841A93B5624}" srcOrd="2" destOrd="0" presId="urn:microsoft.com/office/officeart/2018/2/layout/IconLabelList"/>
    <dgm:cxn modelId="{84ED41B5-FB31-4775-A34B-E83471899AE6}" type="presParOf" srcId="{0C9826CE-6699-45B3-A634-F0D8FF200AE5}" destId="{42B900E4-10EF-4F6F-9EF2-94605A850458}" srcOrd="3" destOrd="0" presId="urn:microsoft.com/office/officeart/2018/2/layout/IconLabelList"/>
    <dgm:cxn modelId="{D6176BE8-E125-4DA0-9F8F-9080C7B3612D}" type="presParOf" srcId="{0C9826CE-6699-45B3-A634-F0D8FF200AE5}" destId="{114F8C00-A799-4EA8-8765-99D8E80B8FDA}" srcOrd="4" destOrd="0" presId="urn:microsoft.com/office/officeart/2018/2/layout/IconLabelList"/>
    <dgm:cxn modelId="{EF9CC82D-C3FF-43F6-B7D6-CC9026FC17F0}" type="presParOf" srcId="{114F8C00-A799-4EA8-8765-99D8E80B8FDA}" destId="{C443B1FA-841C-4DBE-81A5-85B7B1E5EF19}" srcOrd="0" destOrd="0" presId="urn:microsoft.com/office/officeart/2018/2/layout/IconLabelList"/>
    <dgm:cxn modelId="{1E5EAA14-EF72-4E8C-8B16-2087DFEF8DBF}" type="presParOf" srcId="{114F8C00-A799-4EA8-8765-99D8E80B8FDA}" destId="{738B421F-E700-4E44-B199-6841395E1055}" srcOrd="1" destOrd="0" presId="urn:microsoft.com/office/officeart/2018/2/layout/IconLabelList"/>
    <dgm:cxn modelId="{BA3E2C23-E31E-4EE4-8D0A-0CFA3C93AB86}" type="presParOf" srcId="{114F8C00-A799-4EA8-8765-99D8E80B8FDA}" destId="{92BD00B9-ECD7-47FF-B371-59695C8C023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7855F-1F8C-482F-93EC-FFE8A408B828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F0604-1C6C-405A-B999-FC4F515DCE1E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3B78B-F9D0-4B2C-8DA4-5B0752A0EFC5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is an Online chat application build using React18 On the front end   and </a:t>
          </a:r>
          <a:r>
            <a:rPr lang="en-US" sz="2000" kern="1200" dirty="0" err="1"/>
            <a:t>ExpressJs</a:t>
          </a:r>
          <a:r>
            <a:rPr lang="en-US" sz="2000" kern="1200" dirty="0"/>
            <a:t> in the backend.</a:t>
          </a:r>
        </a:p>
      </dsp:txBody>
      <dsp:txXfrm>
        <a:off x="1834517" y="1507711"/>
        <a:ext cx="3148942" cy="1335915"/>
      </dsp:txXfrm>
    </dsp:sp>
    <dsp:sp modelId="{F9EB56C1-C084-4E9A-A6AA-6A51CD0BA739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4FF94-2E55-49C7-AF10-4C8AB31A43D7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B4C2F-A0B4-4FD0-BA8F-D6B87A0E09C5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is a real-time chat system that uses </a:t>
          </a:r>
          <a:r>
            <a:rPr lang="en-US" sz="2000" kern="1200" dirty="0" err="1"/>
            <a:t>websockets</a:t>
          </a:r>
          <a:r>
            <a:rPr lang="en-US" sz="2000" kern="1200" dirty="0"/>
            <a:t> from socket.io    package.</a:t>
          </a:r>
        </a:p>
      </dsp:txBody>
      <dsp:txXfrm>
        <a:off x="7154322" y="1507711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3AF8C-EDA9-4221-B416-259B812CE6D3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2F3FE-C032-4858-A78A-4CD66681E9F8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13B53-AABC-4B27-AB6B-BFEEE1AB2801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To provide users with an instant messaging tool that has the ability to handle a lot of users simultaneously </a:t>
          </a:r>
        </a:p>
      </dsp:txBody>
      <dsp:txXfrm>
        <a:off x="1342800" y="3255669"/>
        <a:ext cx="3600000" cy="720000"/>
      </dsp:txXfrm>
    </dsp:sp>
    <dsp:sp modelId="{82AE845D-AE6F-41E3-A794-7F49582DC1D9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7BF41-DF41-4FDE-817F-5A5912CE77B7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8B684-709A-4826-AC1A-059EB7B83352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Define and implement a “chat” protocol for interaction between a chat server and a chat client.</a:t>
          </a:r>
        </a:p>
      </dsp:txBody>
      <dsp:txXfrm>
        <a:off x="5572800" y="3255669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97898-2848-4DDD-BF4E-2145D803B345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70618-34C5-4AD4-ACE8-63B8D414D861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Simple Login and registration</a:t>
          </a:r>
        </a:p>
      </dsp:txBody>
      <dsp:txXfrm>
        <a:off x="127800" y="2355670"/>
        <a:ext cx="1800000" cy="720000"/>
      </dsp:txXfrm>
    </dsp:sp>
    <dsp:sp modelId="{124FC5D4-F30E-42EF-B4EA-6EB344C57D84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34126-7D42-4776-BC5D-AE2CEFD428DA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Cloud backup </a:t>
          </a:r>
        </a:p>
      </dsp:txBody>
      <dsp:txXfrm>
        <a:off x="2242800" y="2355670"/>
        <a:ext cx="1800000" cy="720000"/>
      </dsp:txXfrm>
    </dsp:sp>
    <dsp:sp modelId="{22B87BE8-6E23-452A-9202-5935076446B9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11475-E7E2-4F69-8FCD-E11E9663A9DE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security</a:t>
          </a:r>
        </a:p>
      </dsp:txBody>
      <dsp:txXfrm>
        <a:off x="4357800" y="2355670"/>
        <a:ext cx="1800000" cy="720000"/>
      </dsp:txXfrm>
    </dsp:sp>
    <dsp:sp modelId="{D8061FD4-EBD8-478A-ACD8-C5DC3D8EA2EA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2795B-F32B-478D-B6AF-87202AFAC730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Push Notification</a:t>
          </a:r>
        </a:p>
      </dsp:txBody>
      <dsp:txXfrm>
        <a:off x="6472800" y="2355670"/>
        <a:ext cx="1800000" cy="720000"/>
      </dsp:txXfrm>
    </dsp:sp>
    <dsp:sp modelId="{17045F8D-24B8-4AD9-B643-4AC69C8CB0BF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639AE-2207-4149-9F92-C062973ACA08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Group Chat</a:t>
          </a:r>
        </a:p>
      </dsp:txBody>
      <dsp:txXfrm>
        <a:off x="8587800" y="2355670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483DF-F590-4CB5-9603-4E029BE0F6D7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152EC-EE6C-46A6-9614-F12801B438F5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android/iOS app</a:t>
          </a:r>
        </a:p>
      </dsp:txBody>
      <dsp:txXfrm>
        <a:off x="417971" y="2644140"/>
        <a:ext cx="2889450" cy="720000"/>
      </dsp:txXfrm>
    </dsp:sp>
    <dsp:sp modelId="{1655D52A-087F-40DB-A641-9ED6154F2DB4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A50C8-847F-4087-9F66-8841A93B5624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audio/video calling feature using webRtc</a:t>
          </a:r>
        </a:p>
      </dsp:txBody>
      <dsp:txXfrm>
        <a:off x="3813075" y="2644140"/>
        <a:ext cx="2889450" cy="720000"/>
      </dsp:txXfrm>
    </dsp:sp>
    <dsp:sp modelId="{C443B1FA-841C-4DBE-81A5-85B7B1E5EF19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D00B9-ECD7-47FF-B371-59695C8C0230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feature to send files,images and short videos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F4CD7-713A-4245-9FDA-2F55442F06C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95993-4B82-4827-9E75-6C3BCC48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D28-260C-46C5-AE09-263E11140D2E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8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BEE-545F-47CF-9EF0-B2E693FB98D7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5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0D40-7CB5-4AA4-9D0F-9B54F5AF47E8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9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7F4A-364D-4A15-AB84-9F7A38FF6D12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1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932C-9C51-4073-A7FD-DC986F013204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7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0B8F-D382-4FDB-91B2-953F2B959429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8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7701-BB7F-4CE1-B8F5-560EDBDE49DE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3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3D5D-D358-4387-88E5-CBE213D4FF2B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1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7E0A-99CE-42AA-86BF-21BE79AC35EC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1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F226-C21A-4CCD-BD13-E37D664C1EA2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2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F2C2-B249-4580-9AF1-264991A7462E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6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7F2B-E45B-4EC2-AE3A-66893E74E43D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6/08/things-to-keep-in-mind-to-create-a-basic-android-chat-ap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wooden-tile/t/thank-you.html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whatsapp-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ngimg.com/download/20369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hand holding a smart phone&#10;&#10;Description automatically generated">
            <a:extLst>
              <a:ext uri="{FF2B5EF4-FFF2-40B4-BE49-F238E27FC236}">
                <a16:creationId xmlns:a16="http://schemas.microsoft.com/office/drawing/2014/main" id="{FD30ED13-EE6B-5546-2A4D-1C2337D1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384" t="1709" r="8732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17F12-1F45-A098-7329-4E791F10D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0470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b="1" dirty="0"/>
              <a:t>"</a:t>
            </a:r>
            <a:r>
              <a:rPr lang="en-US" sz="4000" b="1" err="1"/>
              <a:t>क़ुरा-क़ानि</a:t>
            </a:r>
            <a:r>
              <a:rPr lang="en-US" sz="4000" b="1" dirty="0"/>
              <a:t>"</a:t>
            </a:r>
            <a:endParaRPr lang="en-US" sz="4000" b="1" dirty="0">
              <a:cs typeface="Calibr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E3EF3-FFF4-059F-B6C1-655C2C7E9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0470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/>
              <a:t>Submitted By:</a:t>
            </a:r>
            <a:endParaRPr lang="en-US" sz="20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Bikalpa</a:t>
            </a:r>
            <a:r>
              <a:rPr lang="en-US" sz="2000" dirty="0"/>
              <a:t> Sangat</a:t>
            </a:r>
            <a:endParaRPr lang="en-US" sz="20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Grishma Shrestha</a:t>
            </a:r>
            <a:endParaRPr lang="en-US" sz="20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Kilika Tami Shrestha</a:t>
            </a:r>
            <a:endParaRPr lang="en-US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AF074-FDC1-42D5-B31C-4D7F8AF6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90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A1FD-FDA1-7317-96E3-9A404607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Tools and Technology</a:t>
            </a:r>
            <a:endParaRPr lang="en-US" dirty="0"/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04277A7D-F4E6-A7FB-E1D0-D15BED79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React(For Frontend)</a:t>
            </a:r>
            <a:endParaRPr lang="en-US" dirty="0">
              <a:cs typeface="Calibri" panose="020F0502020204030204"/>
            </a:endParaRPr>
          </a:p>
          <a:p>
            <a:r>
              <a:rPr lang="en-US" dirty="0" err="1">
                <a:ea typeface="+mn-lt"/>
                <a:cs typeface="+mn-lt"/>
              </a:rPr>
              <a:t>ChakraUI</a:t>
            </a:r>
            <a:r>
              <a:rPr lang="en-US" dirty="0">
                <a:ea typeface="+mn-lt"/>
                <a:cs typeface="+mn-lt"/>
              </a:rPr>
              <a:t>(For User Interface Design)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ContextAPI</a:t>
            </a:r>
            <a:r>
              <a:rPr lang="en-US" dirty="0">
                <a:ea typeface="+mn-lt"/>
                <a:cs typeface="+mn-lt"/>
              </a:rPr>
              <a:t>(For State Management)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Nodejs(As Runtime Env)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ExpressJs</a:t>
            </a:r>
            <a:r>
              <a:rPr lang="en-US" dirty="0">
                <a:ea typeface="+mn-lt"/>
                <a:cs typeface="+mn-lt"/>
              </a:rPr>
              <a:t>(Backend)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MongoDb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Altas</a:t>
            </a:r>
            <a:r>
              <a:rPr lang="en-US" dirty="0">
                <a:ea typeface="+mn-lt"/>
                <a:cs typeface="+mn-lt"/>
              </a:rPr>
              <a:t>(Cloud Backup and Database)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Cloudinary</a:t>
            </a:r>
            <a:r>
              <a:rPr lang="en-US" dirty="0">
                <a:ea typeface="+mn-lt"/>
                <a:cs typeface="+mn-lt"/>
              </a:rPr>
              <a:t> (Image hosting)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SocketIo</a:t>
            </a:r>
            <a:r>
              <a:rPr lang="en-US" dirty="0">
                <a:ea typeface="+mn-lt"/>
                <a:cs typeface="+mn-lt"/>
              </a:rPr>
              <a:t>(For Realtime communication)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Git (Version control)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0877E4-6A65-40DB-9CE9-202228E5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3274-BB5E-4A52-1A3C-CA8E978F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Future Enhancement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870E0AE-CFC4-1A14-BAA3-F50289ACB6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BFC4DD-25A7-4F9D-B39B-17559D1E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9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group of wooden letters on a wood stand&#10;&#10;Description automatically generated">
            <a:extLst>
              <a:ext uri="{FF2B5EF4-FFF2-40B4-BE49-F238E27FC236}">
                <a16:creationId xmlns:a16="http://schemas.microsoft.com/office/drawing/2014/main" id="{2B946AC7-5622-140D-E39B-CA5CC2DF1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B5F7B-3B9B-47FB-8076-7A1FFDF3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2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7C39E-17B5-4282-2B7C-51B2C2F2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Table of Content</a:t>
            </a:r>
            <a:endParaRPr lang="en-US" sz="540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8A9E1-8C6D-673D-2D91-5BA064418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067364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Introduction</a:t>
            </a:r>
          </a:p>
          <a:p>
            <a:r>
              <a:rPr lang="en-US" sz="2200">
                <a:cs typeface="Calibri"/>
              </a:rPr>
              <a:t>Literature Review</a:t>
            </a:r>
          </a:p>
          <a:p>
            <a:r>
              <a:rPr lang="en-US" sz="2200">
                <a:cs typeface="Calibri"/>
              </a:rPr>
              <a:t>Objectives</a:t>
            </a:r>
          </a:p>
          <a:p>
            <a:r>
              <a:rPr lang="en-US" sz="2200">
                <a:cs typeface="Calibri"/>
              </a:rPr>
              <a:t>Features</a:t>
            </a:r>
          </a:p>
          <a:p>
            <a:r>
              <a:rPr lang="en-US" sz="2200">
                <a:cs typeface="Calibri"/>
              </a:rPr>
              <a:t>Gantt Chart</a:t>
            </a:r>
          </a:p>
          <a:p>
            <a:r>
              <a:rPr lang="en-US" sz="2200">
                <a:cs typeface="Calibri"/>
              </a:rPr>
              <a:t>DFD</a:t>
            </a:r>
          </a:p>
          <a:p>
            <a:r>
              <a:rPr lang="en-US" sz="2200">
                <a:cs typeface="Calibri"/>
              </a:rPr>
              <a:t>Use Case Diagram</a:t>
            </a:r>
          </a:p>
          <a:p>
            <a:r>
              <a:rPr lang="en-US" sz="2200">
                <a:cs typeface="Calibri"/>
              </a:rPr>
              <a:t>Tools and Technology</a:t>
            </a:r>
          </a:p>
          <a:p>
            <a:r>
              <a:rPr lang="en-US" sz="2200" dirty="0">
                <a:cs typeface="Calibri"/>
              </a:rPr>
              <a:t>Future Enhancement</a:t>
            </a:r>
          </a:p>
          <a:p>
            <a:r>
              <a:rPr lang="en-US" sz="2200">
                <a:cs typeface="Calibri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6A927-7391-4516-B678-35237D31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6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61E6-9487-0CA2-98B0-A16EFA1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D81028-A64E-53CD-5E72-133970FC24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85D1E-D4C1-4BDD-90CA-BABE7998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8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E8AF-9BBA-769E-1E2A-B2830A5D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Literature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B206C-C67C-D6E5-B9E9-09F97096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Viber                                                                      </a:t>
            </a:r>
            <a:r>
              <a:rPr lang="en-US" dirty="0" err="1">
                <a:cs typeface="Calibri"/>
              </a:rPr>
              <a:t>Whatsapp</a:t>
            </a:r>
            <a:endParaRPr lang="en-US">
              <a:cs typeface="Calibri"/>
            </a:endParaRPr>
          </a:p>
        </p:txBody>
      </p:sp>
      <p:pic>
        <p:nvPicPr>
          <p:cNvPr id="4" name="Picture 3" descr="A green and white logo&#10;&#10;Description automatically generated">
            <a:extLst>
              <a:ext uri="{FF2B5EF4-FFF2-40B4-BE49-F238E27FC236}">
                <a16:creationId xmlns:a16="http://schemas.microsoft.com/office/drawing/2014/main" id="{ED321C63-C3CA-0350-F39C-2A20B60D6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44751" y="3907652"/>
            <a:ext cx="2328583" cy="2393256"/>
          </a:xfrm>
          <a:prstGeom prst="rect">
            <a:avLst/>
          </a:prstGeom>
        </p:spPr>
      </p:pic>
      <p:pic>
        <p:nvPicPr>
          <p:cNvPr id="7" name="Picture 6" descr="A purple phone logo with white text&#10;&#10;Description automatically generated">
            <a:extLst>
              <a:ext uri="{FF2B5EF4-FFF2-40B4-BE49-F238E27FC236}">
                <a16:creationId xmlns:a16="http://schemas.microsoft.com/office/drawing/2014/main" id="{58014272-8E04-28E4-1962-66E5CF5D4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16105" y="3469341"/>
            <a:ext cx="3090582" cy="311299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560DC-20ED-4980-B4BB-825E5F7E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3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95D0-9826-DA62-EF1F-1086EC20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Objectives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7D1481-6EA1-84B9-815F-2EA2213A9C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C5767-9B9A-4028-853A-7D4558A4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2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4203-19D8-B3E4-4C04-EB2BDFC7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Features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6E617F-C599-BE64-2C06-6D612297DD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1421B-8BB2-4250-A73D-43428EF0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6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AF3B-3A57-B2E6-CBAC-B81ADF32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96" y="104086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SDLC</a:t>
            </a:r>
            <a:br>
              <a:rPr lang="en-US" dirty="0">
                <a:ea typeface="Calibri Light"/>
                <a:cs typeface="Calibri Light"/>
              </a:rPr>
            </a:br>
            <a:br>
              <a:rPr lang="en-US" dirty="0">
                <a:ea typeface="Calibri Light"/>
                <a:cs typeface="Calibri Light"/>
              </a:rPr>
            </a:br>
            <a:endParaRPr lang="en-US">
              <a:ea typeface="Calibri Light"/>
              <a:cs typeface="Calibri Ligh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4B88D49-EDF4-4546-9C92-D8422A4C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4000" dirty="0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endParaRPr lang="en-US" sz="4000" dirty="0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US" sz="4000" dirty="0">
                <a:latin typeface="Calibri Light"/>
                <a:ea typeface="Calibri Light"/>
                <a:cs typeface="Calibri Light"/>
              </a:rPr>
              <a:t>Spiral Model</a:t>
            </a:r>
          </a:p>
          <a:p>
            <a:pPr marL="0" indent="0">
              <a:buNone/>
            </a:pPr>
            <a:endParaRPr lang="en-US" sz="4000" dirty="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14" name="Picture 13" descr="A diagram of a diagram&#10;&#10;Description automatically generated">
            <a:extLst>
              <a:ext uri="{FF2B5EF4-FFF2-40B4-BE49-F238E27FC236}">
                <a16:creationId xmlns:a16="http://schemas.microsoft.com/office/drawing/2014/main" id="{0E0E068D-9C52-41CB-1400-725CDCCCC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438" y="1564417"/>
            <a:ext cx="6409425" cy="48218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093D-7057-462F-A389-1E6A606F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0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6376-1A64-2921-8051-CD7EBAC4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Gantt Chart</a:t>
            </a:r>
            <a:endParaRPr lang="en-US" dirty="0"/>
          </a:p>
        </p:txBody>
      </p:sp>
      <p:pic>
        <p:nvPicPr>
          <p:cNvPr id="4" name="Content Placeholder 3" descr="A graph with blue and black squares&#10;&#10;Description automatically generated">
            <a:extLst>
              <a:ext uri="{FF2B5EF4-FFF2-40B4-BE49-F238E27FC236}">
                <a16:creationId xmlns:a16="http://schemas.microsoft.com/office/drawing/2014/main" id="{D949D850-6E23-4CB2-18B3-25CC95615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243" y="1825625"/>
            <a:ext cx="10067514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363D3B-A0D7-484B-BE2E-D8AEF137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2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person&#10;&#10;Description automatically generated">
            <a:extLst>
              <a:ext uri="{FF2B5EF4-FFF2-40B4-BE49-F238E27FC236}">
                <a16:creationId xmlns:a16="http://schemas.microsoft.com/office/drawing/2014/main" id="{86C9F9B2-2EBD-4F73-828D-52EEF3E4B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476" y="828301"/>
            <a:ext cx="8449664" cy="603222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3744A-C1CB-AF51-3821-55204E75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 Case Diagram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8B97CF-5882-42E0-A30F-0DB5DA5F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8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244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"क़ुरा-क़ानि"</vt:lpstr>
      <vt:lpstr>Table of Content</vt:lpstr>
      <vt:lpstr>Introduction</vt:lpstr>
      <vt:lpstr>Literature Review</vt:lpstr>
      <vt:lpstr>Objectives</vt:lpstr>
      <vt:lpstr>Features</vt:lpstr>
      <vt:lpstr>SDLC  </vt:lpstr>
      <vt:lpstr>Gantt Chart</vt:lpstr>
      <vt:lpstr>Use Case Diagram</vt:lpstr>
      <vt:lpstr>Tools and Technology</vt:lpstr>
      <vt:lpstr>Future Enhancement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ツHYLOS ツ</cp:lastModifiedBy>
  <cp:revision>213</cp:revision>
  <dcterms:created xsi:type="dcterms:W3CDTF">2023-09-08T13:35:23Z</dcterms:created>
  <dcterms:modified xsi:type="dcterms:W3CDTF">2023-09-11T05:17:21Z</dcterms:modified>
</cp:coreProperties>
</file>