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46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A37B-BB99-7862-6E7B-92D99B5B4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9D22C-3C73-1E95-9B7A-51CCB2D37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98899-0A72-CA12-3BBE-EA9DA4CF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5C58-3D7F-4190-A014-8C8EB332E95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FF11-B4C3-485B-5912-BCDECB95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6BA0-D322-CBB9-4998-8546FEEF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4725-F0AC-440E-B36E-4C4DAE3D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426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ED2B-AFDB-1C49-3983-61219499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58B6-B26F-674B-F8D3-37A130CA9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6774-9D68-E744-6EF9-960989EF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5C58-3D7F-4190-A014-8C8EB332E95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67CD-F70A-BA0A-2F61-406D9524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F9EF-74E7-9B1C-913B-56F8D262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4725-F0AC-440E-B36E-4C4DAE3D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86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856FE1-5980-9BB0-C388-707DAF227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248E4-5D72-0BB5-0D8F-9ECC172FF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01E2-DEEA-8DFE-AF3A-D4C51186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5C58-3D7F-4190-A014-8C8EB332E95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D9824-FF20-294E-90C2-CDDA02C7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0E6A-85A3-B24B-BC21-AAFCA087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4725-F0AC-440E-B36E-4C4DAE3D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32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B11F-D325-4995-67C2-4F5966F0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CF74-9FEB-CBF7-4981-51174FEA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8C15-45F5-439E-117B-C3BC4FE2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5C58-3D7F-4190-A014-8C8EB332E95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B0F92-17F3-B1FA-91C1-D662E758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6E1CF-B491-5667-E197-536DEED8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4725-F0AC-440E-B36E-4C4DAE3D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2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60085-8C5C-6DC4-3883-EFB5BA41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8BAAD-DA91-7013-AD46-0682A4BEB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E2F2A-A16B-2E0F-B03E-AAD3C1A6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5C58-3D7F-4190-A014-8C8EB332E95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FCFB6-AC4B-7BDA-CC32-ADFDD132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AD870-CA19-5386-BB1A-B5624200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4725-F0AC-440E-B36E-4C4DAE3D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20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9015-0CE7-F80A-FD4A-8C78A9D1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B875-F823-9511-2A80-CE010AF82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93FCB-8F15-28B8-D51C-F89941375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6750-A71C-8BC6-04E3-585EDCAE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5C58-3D7F-4190-A014-8C8EB332E95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150E6-71D6-5252-D5DA-5DBEDEB3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56131-F265-7E75-ED80-1F598909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4725-F0AC-440E-B36E-4C4DAE3D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14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8E6D-8BC0-15B3-9B74-85BA4020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785A4-FB43-83C7-E8AD-C81249A14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5232A-8783-48A1-F9E3-F77C60066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5E6B0-1BB1-668E-F9B4-A0B851900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238E3-9CD5-B508-B9CA-F878DB282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B7F2D-61EE-A47F-B63E-E444EED4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5C58-3D7F-4190-A014-8C8EB332E95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E140A-32A6-D643-4F9E-E0A4A470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E4123-5184-D110-6E23-41B60A58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4725-F0AC-440E-B36E-4C4DAE3D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10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5AB2-373B-F8BD-780A-57183AC2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AAFD-C3B0-2E01-41C4-E8DB0300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5C58-3D7F-4190-A014-8C8EB332E95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2CB41-8060-D4E0-D91D-31F0BDB3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D1378-6873-8242-BAFB-DBE8AC50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4725-F0AC-440E-B36E-4C4DAE3D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97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9E041-D2C6-8D8E-64DC-F1176679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5C58-3D7F-4190-A014-8C8EB332E95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1B639-AF82-0118-FA48-77F942FB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63A44-FD9A-E2EA-9B37-A3220B0D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4725-F0AC-440E-B36E-4C4DAE3D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71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934B-AC4A-A76B-E19C-6F9563E7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7B5F-A60B-F7FE-A916-A2579F43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57D30-356E-2B6C-DD1D-A4A00012F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820C7-3425-5A83-68F5-4CB36FF4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5C58-3D7F-4190-A014-8C8EB332E95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D4442-7E23-6248-FD93-107CCF07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A4067-ADE9-38CA-16CC-944D28A6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4725-F0AC-440E-B36E-4C4DAE3D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77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3482-AC33-1771-74DD-80C0504A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6A789-6E10-4CD8-5D83-1756E59E9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D99A7-B885-A0CA-BFAA-BCC51F72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B7B32-7056-86EC-3C53-C1400E5B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5C58-3D7F-4190-A014-8C8EB332E95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9B175-FDEA-8AAA-C82F-2E239EFC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1B2B4-7022-A42E-001B-E34D405C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74725-F0AC-440E-B36E-4C4DAE3D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64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C940D-99AF-C7D6-865B-8282E7B1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A4646-C5B0-7B06-CED4-BBF38FE27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7647-B9FF-1885-E4EE-C5707AB60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15C58-3D7F-4190-A014-8C8EB332E95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813B0-99ED-3D54-1F4C-A749B306E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5F9F-4595-49FF-984A-3EABC7A80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74725-F0AC-440E-B36E-4C4DAE3D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9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BCFFCD-E278-9B96-811D-67525B997D89}"/>
              </a:ext>
            </a:extLst>
          </p:cNvPr>
          <p:cNvSpPr txBox="1"/>
          <p:nvPr/>
        </p:nvSpPr>
        <p:spPr>
          <a:xfrm>
            <a:off x="779369" y="1371599"/>
            <a:ext cx="9182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ZENFIT</a:t>
            </a:r>
            <a:r>
              <a:rPr lang="en-US" sz="6000" b="1" dirty="0"/>
              <a:t> A REVOLUTIONARY FITNESS </a:t>
            </a:r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A6937-5776-7289-666E-43CD98335F24}"/>
              </a:ext>
            </a:extLst>
          </p:cNvPr>
          <p:cNvSpPr txBox="1"/>
          <p:nvPr/>
        </p:nvSpPr>
        <p:spPr>
          <a:xfrm>
            <a:off x="9802906" y="5824913"/>
            <a:ext cx="220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Submitted By:</a:t>
            </a:r>
          </a:p>
          <a:p>
            <a:r>
              <a:rPr lang="en-US" dirty="0">
                <a:solidFill>
                  <a:srgbClr val="FF0000"/>
                </a:solidFill>
              </a:rPr>
              <a:t>Team Tech Nexus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D3F01E-4EAF-9476-A02B-949D8B038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7" y="4544573"/>
            <a:ext cx="3460377" cy="256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AE2FB35-E341-5300-E17B-8B735EC4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181" y="1530333"/>
            <a:ext cx="32194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65F2CD2-240B-6BB1-5131-A61EA406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5101">
            <a:off x="14775517" y="319219"/>
            <a:ext cx="3514444" cy="496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857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E1066-C925-11B6-6ECE-5EDEBF436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999F8E-6967-46BD-6055-E2D97EDB9573}"/>
              </a:ext>
            </a:extLst>
          </p:cNvPr>
          <p:cNvSpPr txBox="1"/>
          <p:nvPr/>
        </p:nvSpPr>
        <p:spPr>
          <a:xfrm>
            <a:off x="376515" y="1102658"/>
            <a:ext cx="918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33155-B217-AE82-AAA0-8048013E33A0}"/>
              </a:ext>
            </a:extLst>
          </p:cNvPr>
          <p:cNvSpPr txBox="1"/>
          <p:nvPr/>
        </p:nvSpPr>
        <p:spPr>
          <a:xfrm>
            <a:off x="376515" y="2528048"/>
            <a:ext cx="6965579" cy="136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A 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ZETFIT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 is a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fitness website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an online platform dedicated to promoting physical well-being and health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. It typically offers workout routines, classes,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DC0ACF-8BE2-98C1-7E72-D3856F203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897" y="945459"/>
            <a:ext cx="3514444" cy="496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70CF183-CE0E-B91A-04FB-DCDB9859C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73553" y="3428999"/>
            <a:ext cx="3460377" cy="256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13B11D08-ABA0-B45C-48EC-190EE91B2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7181" y="603846"/>
            <a:ext cx="32194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D0EA559-4C71-4ADC-C762-923C11894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99" y="6322267"/>
            <a:ext cx="5849190" cy="584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1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80FE9-6AA2-49AA-7F82-2328C8335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3F4C69-EDEF-F25B-B35B-7166DFA7F860}"/>
              </a:ext>
            </a:extLst>
          </p:cNvPr>
          <p:cNvSpPr txBox="1"/>
          <p:nvPr/>
        </p:nvSpPr>
        <p:spPr>
          <a:xfrm>
            <a:off x="376515" y="1102658"/>
            <a:ext cx="918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u="sng" dirty="0">
                <a:solidFill>
                  <a:schemeClr val="accent2">
                    <a:lumMod val="75000"/>
                  </a:schemeClr>
                </a:solidFill>
              </a:rPr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73B0C-B828-1E0B-387B-1B7DD44DFAC7}"/>
              </a:ext>
            </a:extLst>
          </p:cNvPr>
          <p:cNvSpPr txBox="1"/>
          <p:nvPr/>
        </p:nvSpPr>
        <p:spPr>
          <a:xfrm>
            <a:off x="376515" y="2528048"/>
            <a:ext cx="69655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Daily exercise track.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Login, signup.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Responsive, mobile-friendly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Simple but effective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Relevant, accurate, high informative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Google Sans"/>
              </a:rPr>
              <a:t>Helpful for those who can’t afford gym.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F1F1F"/>
                </a:solidFill>
                <a:latin typeface="Google Sans"/>
              </a:rPr>
              <a:t>Google map on </a:t>
            </a:r>
            <a:r>
              <a:rPr lang="en-US" sz="2000" dirty="0" err="1">
                <a:solidFill>
                  <a:srgbClr val="1F1F1F"/>
                </a:solidFill>
                <a:latin typeface="Google Sans"/>
              </a:rPr>
              <a:t>locaitons</a:t>
            </a:r>
            <a:r>
              <a:rPr lang="en-US" sz="2000" dirty="0">
                <a:solidFill>
                  <a:srgbClr val="1F1F1F"/>
                </a:solidFill>
                <a:latin typeface="Google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F1F1F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sz="2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C84A13-B701-1A13-1019-1C7F832D3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1977"/>
            <a:ext cx="5849190" cy="584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6CE9CF0-0ACF-2101-5046-B5971C220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3347" y="8225170"/>
            <a:ext cx="2459723" cy="182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7E68C83-6E40-671F-539D-2F2DC9E49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311" y="-3370115"/>
            <a:ext cx="2546914" cy="23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770FA1-C4F5-3F1F-1711-58743FAD8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4132" y="-192697"/>
            <a:ext cx="2236974" cy="316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34ABFC6-22E0-A22C-4AB9-9FF0FE5F1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050" y="6061167"/>
            <a:ext cx="3881718" cy="38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21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09B83-41B1-7774-FBF3-72B9823C7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9DE6BC-66A7-CFE6-95B4-95AB02A79787}"/>
              </a:ext>
            </a:extLst>
          </p:cNvPr>
          <p:cNvSpPr txBox="1"/>
          <p:nvPr/>
        </p:nvSpPr>
        <p:spPr>
          <a:xfrm>
            <a:off x="3509679" y="2921168"/>
            <a:ext cx="9182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75000"/>
                  </a:schemeClr>
                </a:solidFill>
              </a:rPr>
              <a:t>THANKYOU!!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030A7D5-FB8E-B42B-1B91-2C61765AB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56" y="5215270"/>
            <a:ext cx="2459723" cy="182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8860F0D-A2AB-9479-E0BC-4B4D8A65D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011" y="1723063"/>
            <a:ext cx="2546914" cy="23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090D03-4BAB-E58A-DA39-4BB87793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55" y="732632"/>
            <a:ext cx="2236974" cy="316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DA73757-0474-436D-2F10-EA41E0418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750" y="3428999"/>
            <a:ext cx="3881718" cy="38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556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2</cp:revision>
  <dcterms:created xsi:type="dcterms:W3CDTF">2024-12-02T09:45:00Z</dcterms:created>
  <dcterms:modified xsi:type="dcterms:W3CDTF">2024-12-02T10:10:14Z</dcterms:modified>
</cp:coreProperties>
</file>