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6" r:id="rId5"/>
    <p:sldId id="257" r:id="rId6"/>
    <p:sldId id="273" r:id="rId7"/>
    <p:sldId id="259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66" d="100"/>
          <a:sy n="66" d="100"/>
        </p:scale>
        <p:origin x="90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13.11.2024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SIMM, DIMM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7515" r="7515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143029"/>
            <a:ext cx="4548187" cy="2916952"/>
          </a:xfrm>
        </p:spPr>
        <p:txBody>
          <a:bodyPr>
            <a:normAutofit/>
          </a:bodyPr>
          <a:lstStyle/>
          <a:p>
            <a:r>
              <a:rPr lang="en-US" sz="2000" dirty="0"/>
              <a:t>It stands for Single Inline Memory Module.</a:t>
            </a:r>
          </a:p>
          <a:p>
            <a:r>
              <a:rPr lang="en-US" sz="2000" dirty="0"/>
              <a:t>Developed by James J. Parker.</a:t>
            </a:r>
          </a:p>
          <a:p>
            <a:r>
              <a:rPr lang="en-US" sz="2000" dirty="0"/>
              <a:t>It is mostly used in older computers.</a:t>
            </a:r>
          </a:p>
          <a:p>
            <a:r>
              <a:rPr lang="en-US" sz="2000" dirty="0"/>
              <a:t>They are installed in pairs.</a:t>
            </a:r>
            <a:endParaRPr lang="ru-RU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Memory Modules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6" name="Picture 2" descr="Free CAD Designs, Files &amp; 3D Models | The GrabCAD Community Library">
            <a:extLst>
              <a:ext uri="{FF2B5EF4-FFF2-40B4-BE49-F238E27FC236}">
                <a16:creationId xmlns:a16="http://schemas.microsoft.com/office/drawing/2014/main" id="{EBAA7F3A-5BCB-0871-A8BF-89915DD6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FC244-F9F5-AFC8-9068-BF88C3140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93E1-58BD-3219-52BA-77012C89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D733-9A9A-D60C-965C-F9F9B3B4E3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143029"/>
            <a:ext cx="4548187" cy="2916952"/>
          </a:xfrm>
        </p:spPr>
        <p:txBody>
          <a:bodyPr>
            <a:normAutofit/>
          </a:bodyPr>
          <a:lstStyle/>
          <a:p>
            <a:r>
              <a:rPr lang="en-US" sz="2000" dirty="0"/>
              <a:t>It stands for Double Inline Memory Module.</a:t>
            </a:r>
          </a:p>
          <a:p>
            <a:r>
              <a:rPr lang="en-US" sz="2000" dirty="0"/>
              <a:t>DIMM contains double notch.</a:t>
            </a:r>
          </a:p>
          <a:p>
            <a:r>
              <a:rPr lang="en-US" sz="2000" dirty="0"/>
              <a:t>It is mostly used in modern computers.</a:t>
            </a:r>
          </a:p>
          <a:p>
            <a:r>
              <a:rPr lang="en-US" sz="2000" dirty="0"/>
              <a:t>They are installed One at a time.</a:t>
            </a:r>
            <a:endParaRPr lang="ru-RU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9EDE-EE11-9D3F-8410-B9AEB11D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Memory Modules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6FAAC-889D-D79D-484F-0DCA2F38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050" name="Picture 2" descr="What is RAM (Random-Access Memory)?">
            <a:extLst>
              <a:ext uri="{FF2B5EF4-FFF2-40B4-BE49-F238E27FC236}">
                <a16:creationId xmlns:a16="http://schemas.microsoft.com/office/drawing/2014/main" id="{A7AA943C-E3F5-5938-1F42-681B9099F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6854">
            <a:off x="-363547" y="2874163"/>
            <a:ext cx="7349365" cy="236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46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800" y="2149680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SIMM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058049" y="2829789"/>
            <a:ext cx="4365625" cy="2333625"/>
          </a:xfrm>
        </p:spPr>
        <p:txBody>
          <a:bodyPr>
            <a:normAutofit/>
          </a:bodyPr>
          <a:lstStyle/>
          <a:p>
            <a:r>
              <a:rPr lang="en-US" sz="2000" dirty="0"/>
              <a:t>Supports 32 bit channel</a:t>
            </a:r>
          </a:p>
          <a:p>
            <a:r>
              <a:rPr lang="en-US" sz="2000" dirty="0"/>
              <a:t>Consumes less power.</a:t>
            </a:r>
          </a:p>
          <a:p>
            <a:r>
              <a:rPr lang="en-US" sz="2000" dirty="0"/>
              <a:t>Common pin configuration is 72</a:t>
            </a:r>
          </a:p>
          <a:p>
            <a:endParaRPr lang="ru-RU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5960" y="2146797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DIMM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19125" y="2829788"/>
            <a:ext cx="4365625" cy="2333625"/>
          </a:xfrm>
        </p:spPr>
        <p:txBody>
          <a:bodyPr>
            <a:normAutofit/>
          </a:bodyPr>
          <a:lstStyle/>
          <a:p>
            <a:r>
              <a:rPr lang="en-US" sz="2000" dirty="0"/>
              <a:t>Supports 64 bit channel..</a:t>
            </a:r>
          </a:p>
          <a:p>
            <a:r>
              <a:rPr lang="en-US" sz="2000" dirty="0"/>
              <a:t>Consumes more power.</a:t>
            </a:r>
          </a:p>
          <a:p>
            <a:r>
              <a:rPr lang="en-US" sz="2000" dirty="0"/>
              <a:t>Common pin configuration is 168.</a:t>
            </a:r>
          </a:p>
          <a:p>
            <a:endParaRPr lang="ru-RU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1191</TotalTime>
  <Words>109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Memory Modules</vt:lpstr>
      <vt:lpstr>SIMM</vt:lpstr>
      <vt:lpstr>DIMM</vt:lpstr>
      <vt:lpstr>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Dahal</dc:creator>
  <cp:lastModifiedBy>Pratik Dahal</cp:lastModifiedBy>
  <cp:revision>5</cp:revision>
  <dcterms:created xsi:type="dcterms:W3CDTF">2024-11-13T07:13:42Z</dcterms:created>
  <dcterms:modified xsi:type="dcterms:W3CDTF">2024-11-14T06:00:53Z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