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13"/>
  </p:notesMasterIdLst>
  <p:sldIdLst>
    <p:sldId id="299" r:id="rId5"/>
    <p:sldId id="301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57" autoAdjust="0"/>
  </p:normalViewPr>
  <p:slideViewPr>
    <p:cSldViewPr snapToGrid="0">
      <p:cViewPr varScale="1">
        <p:scale>
          <a:sx n="65" d="100"/>
          <a:sy n="65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rt.org/toh/gl.inet/gl-mv100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hdmi-cable-png/download/4883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5148105" cy="2857510"/>
          </a:xfrm>
        </p:spPr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56" y="4552915"/>
            <a:ext cx="5400601" cy="889240"/>
          </a:xfrm>
        </p:spPr>
        <p:txBody>
          <a:bodyPr>
            <a:normAutofit/>
          </a:bodyPr>
          <a:lstStyle/>
          <a:p>
            <a:r>
              <a:rPr lang="en-US" dirty="0"/>
              <a:t>Interface which can communicate with  other internal and external hardware components.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B249526-D038-B7B4-88AE-1D6E9B2078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1" r="1391"/>
          <a:stretch/>
        </p:blipFill>
        <p:spPr>
          <a:xfrm>
            <a:off x="6208657" y="1064814"/>
            <a:ext cx="4884723" cy="5024485"/>
          </a:xfr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Serial Ports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Slower in speed as compared to parallel 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Sends data sequentially, One bit at a time over a single wire.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Contains at least 9 number of pins in minimum. For example VGA.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Serial Port Definition - What is a serial port?">
            <a:extLst>
              <a:ext uri="{FF2B5EF4-FFF2-40B4-BE49-F238E27FC236}">
                <a16:creationId xmlns:a16="http://schemas.microsoft.com/office/drawing/2014/main" id="{F74BDABC-B607-7A00-29EB-8DA49101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228193"/>
            <a:ext cx="3837744" cy="38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26" y="440766"/>
            <a:ext cx="10506386" cy="586583"/>
          </a:xfrm>
        </p:spPr>
        <p:txBody>
          <a:bodyPr/>
          <a:lstStyle/>
          <a:p>
            <a:r>
              <a:rPr lang="en-US" dirty="0"/>
              <a:t>Parallel ports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Faster in speed as compared serial 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Transmits multiple bits of data simultaneously.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Mostly Used for printers and other devices.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What is Unidirectional?">
            <a:extLst>
              <a:ext uri="{FF2B5EF4-FFF2-40B4-BE49-F238E27FC236}">
                <a16:creationId xmlns:a16="http://schemas.microsoft.com/office/drawing/2014/main" id="{2847AF91-9E60-F836-9F92-B1833F0E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9" y="24871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68" y="440766"/>
            <a:ext cx="10506386" cy="586583"/>
          </a:xfrm>
        </p:spPr>
        <p:txBody>
          <a:bodyPr/>
          <a:lstStyle/>
          <a:p>
            <a:r>
              <a:rPr lang="en-US" dirty="0"/>
              <a:t>USB PORTS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Stands for Universal Serial Bus.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Mostly used for data transfer and charging purpose in different devices.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Can transfer up to 40 Gbps of data with video connectivity.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8" name="Picture 6" descr="DUB-1340 Hub USB 3.0 con 4 puertos | D-Link España">
            <a:extLst>
              <a:ext uri="{FF2B5EF4-FFF2-40B4-BE49-F238E27FC236}">
                <a16:creationId xmlns:a16="http://schemas.microsoft.com/office/drawing/2014/main" id="{676F21FC-AF73-FB70-1BA2-A2697829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t="30537" r="4193" b="31122"/>
          <a:stretch/>
        </p:blipFill>
        <p:spPr bwMode="auto">
          <a:xfrm rot="18375120">
            <a:off x="-603655" y="3175398"/>
            <a:ext cx="5660097" cy="137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68" y="440766"/>
            <a:ext cx="10506386" cy="586583"/>
          </a:xfrm>
        </p:spPr>
        <p:txBody>
          <a:bodyPr/>
          <a:lstStyle/>
          <a:p>
            <a:r>
              <a:rPr lang="en-US" dirty="0"/>
              <a:t>HDMI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Stands for High Definition Multimedia Interface.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Allows transmission of both audio and video through single cable.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With compressing it can transfer </a:t>
            </a:r>
            <a:r>
              <a:rPr lang="en-US" dirty="0" err="1"/>
              <a:t>upto</a:t>
            </a:r>
            <a:r>
              <a:rPr lang="en-US" dirty="0"/>
              <a:t> 128 Gbps.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99BC1-EFD8-EDF6-BEBA-7E2D475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9146" y="1951015"/>
            <a:ext cx="4451820" cy="44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68" y="440766"/>
            <a:ext cx="10506386" cy="586583"/>
          </a:xfrm>
        </p:spPr>
        <p:txBody>
          <a:bodyPr/>
          <a:lstStyle/>
          <a:p>
            <a:r>
              <a:rPr lang="en-US" dirty="0"/>
              <a:t>PS2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Stands for High Definition Multimedia Interface.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Contains 6 pins for data transfer and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Mostly Used for keyboard and mouse.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Old-Generation-Motherboard-in-Hindi संपूर्ण जानकारी हिंदी में">
            <a:extLst>
              <a:ext uri="{FF2B5EF4-FFF2-40B4-BE49-F238E27FC236}">
                <a16:creationId xmlns:a16="http://schemas.microsoft.com/office/drawing/2014/main" id="{922C4234-EF8C-34BC-217D-3ABDCBB6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926" y="2961063"/>
            <a:ext cx="3810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68" y="440766"/>
            <a:ext cx="10506386" cy="586583"/>
          </a:xfrm>
        </p:spPr>
        <p:txBody>
          <a:bodyPr/>
          <a:lstStyle/>
          <a:p>
            <a:r>
              <a:rPr lang="en-US" dirty="0"/>
              <a:t>VGA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Stands for Video Graphics Array.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Contains 15 pins for data transfer.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Commonly used in monitors and display unit of a computer.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2" name="Picture 4" descr="GOOBAY 93007: VGA monitor cable, 15-pin, VGA connector, 1080p, 7 m at ...">
            <a:extLst>
              <a:ext uri="{FF2B5EF4-FFF2-40B4-BE49-F238E27FC236}">
                <a16:creationId xmlns:a16="http://schemas.microsoft.com/office/drawing/2014/main" id="{DC85CC61-DC3F-21CC-E82F-E72A2E49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40855">
            <a:off x="-553445" y="2558937"/>
            <a:ext cx="4574268" cy="325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68" y="440766"/>
            <a:ext cx="10506386" cy="586583"/>
          </a:xfrm>
        </p:spPr>
        <p:txBody>
          <a:bodyPr/>
          <a:lstStyle/>
          <a:p>
            <a:r>
              <a:rPr lang="en-US" dirty="0"/>
              <a:t>LAN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Stands for Local Area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Contains 8 pins for data transfer.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Commonly used to connect computer with routers to access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DES-108 8-Port Fast Ethernet Unmanaged Desktop Switch | D-Link UK">
            <a:extLst>
              <a:ext uri="{FF2B5EF4-FFF2-40B4-BE49-F238E27FC236}">
                <a16:creationId xmlns:a16="http://schemas.microsoft.com/office/drawing/2014/main" id="{4BDE0FCB-7470-EEFE-29A7-5AC3E943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067">
            <a:off x="-516193" y="2146717"/>
            <a:ext cx="5186516" cy="291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2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52DE45-47B9-4C22-9454-5409ECF862A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B8E904-A4D1-44E3-A5C0-8B2587D6E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CD2CA-20AA-4B25-93DB-19BA823DE1C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111</TotalTime>
  <Words>247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Calibri</vt:lpstr>
      <vt:lpstr>Corbel</vt:lpstr>
      <vt:lpstr>Custom</vt:lpstr>
      <vt:lpstr>Ports</vt:lpstr>
      <vt:lpstr>Serial Ports</vt:lpstr>
      <vt:lpstr>Parallel ports</vt:lpstr>
      <vt:lpstr>USB PORTS</vt:lpstr>
      <vt:lpstr>HDMI PORT</vt:lpstr>
      <vt:lpstr>PS2 PORT</vt:lpstr>
      <vt:lpstr>VGA Port</vt:lpstr>
      <vt:lpstr>LAN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2024-08-04T08:08:38Z</dcterms:created>
  <dcterms:modified xsi:type="dcterms:W3CDTF">2024-08-05T08:46:22Z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