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82" r:id="rId5"/>
    <p:sldId id="391" r:id="rId6"/>
    <p:sldId id="384" r:id="rId7"/>
    <p:sldId id="385" r:id="rId8"/>
    <p:sldId id="39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AFF"/>
    <a:srgbClr val="F78CB9"/>
    <a:srgbClr val="F5DAC5"/>
    <a:srgbClr val="00A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01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0594C5-4210-4C0B-94C8-05EA2A27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7B545-CB7B-485B-8848-24C5090D7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3E10C-4735-4A0D-A76B-FFFBF4B6ED03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E7E0C-EC12-408D-80EA-659FD94A65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52D70-4DD5-4630-8772-5085BDBF1D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3D6A-DFDD-4B27-9F53-83C0CD9331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63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5CDE-2E0B-4188-96E9-ADF9ACB826A9}" type="datetimeFigureOut">
              <a:rPr lang="en-US" noProof="0" smtClean="0"/>
              <a:t>11/19/2024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7B6F-E65C-42E7-86A5-0A01C6C9522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487DE8-DB1D-7476-8C44-B0F448760DE0}"/>
              </a:ext>
            </a:extLst>
          </p:cNvPr>
          <p:cNvSpPr/>
          <p:nvPr userDrawn="1"/>
        </p:nvSpPr>
        <p:spPr>
          <a:xfrm>
            <a:off x="803566" y="329415"/>
            <a:ext cx="9459997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colorful liquid with a purple line&#10;&#10;Description automatically generated">
            <a:extLst>
              <a:ext uri="{FF2B5EF4-FFF2-40B4-BE49-F238E27FC236}">
                <a16:creationId xmlns:a16="http://schemas.microsoft.com/office/drawing/2014/main" id="{1F307DB2-2647-9E7A-A3A3-DBE7504930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680" r="331" b="10324"/>
          <a:stretch/>
        </p:blipFill>
        <p:spPr>
          <a:xfrm>
            <a:off x="84057" y="-9099"/>
            <a:ext cx="11536223" cy="68671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9285B55-78E1-B83E-F9B2-6616677DB9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2007" y="1223587"/>
            <a:ext cx="849017" cy="97803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3B77729-8929-07DD-3A0E-3345E9C7EC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1023" y="4463033"/>
            <a:ext cx="849017" cy="97803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3485D99-86C3-3AD2-8EEC-686C73F6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76" y="1307592"/>
            <a:ext cx="6830568" cy="4498848"/>
          </a:xfrm>
        </p:spPr>
        <p:txBody>
          <a:bodyPr>
            <a:normAutofit/>
          </a:bodyPr>
          <a:lstStyle>
            <a:lvl1pPr algn="ctr">
              <a:lnSpc>
                <a:spcPct val="113000"/>
              </a:lnSpc>
              <a:defRPr sz="5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94F02A7-35D5-9B29-B063-4F40E8DC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AB0126E7-35C8-4EB5-B66B-D1260C4AE37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380" y="5498683"/>
            <a:ext cx="904680" cy="10421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647433-270D-5D45-29E0-608311CA9701}"/>
              </a:ext>
            </a:extLst>
          </p:cNvPr>
          <p:cNvSpPr>
            <a:spLocks/>
          </p:cNvSpPr>
          <p:nvPr userDrawn="1"/>
        </p:nvSpPr>
        <p:spPr>
          <a:xfrm>
            <a:off x="5621925" y="1468626"/>
            <a:ext cx="4641637" cy="5055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4F7496-C504-BB47-EC59-97AAA92A07B8}"/>
              </a:ext>
            </a:extLst>
          </p:cNvPr>
          <p:cNvSpPr/>
          <p:nvPr userDrawn="1"/>
        </p:nvSpPr>
        <p:spPr>
          <a:xfrm>
            <a:off x="803567" y="1460959"/>
            <a:ext cx="4641638" cy="5055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4" name="Picture 13" descr="A colorful liquid with a purple line&#10;&#10;Description automatically generated with medium confidence">
            <a:extLst>
              <a:ext uri="{FF2B5EF4-FFF2-40B4-BE49-F238E27FC236}">
                <a16:creationId xmlns:a16="http://schemas.microsoft.com/office/drawing/2014/main" id="{32B92FA5-A482-D296-0300-0D794E5A16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008"/>
          <a:stretch/>
        </p:blipFill>
        <p:spPr>
          <a:xfrm rot="10800000">
            <a:off x="0" y="4603898"/>
            <a:ext cx="6148843" cy="22541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98EEF-CE97-B22D-6E75-D121E815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11480"/>
            <a:ext cx="9464040" cy="1279208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98A1FC94-DC76-4D72-16F0-88E8D619602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5568" y="1883664"/>
            <a:ext cx="4014216" cy="3511296"/>
          </a:xfrm>
        </p:spPr>
        <p:txBody>
          <a:bodyPr anchor="t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lang="en-US" sz="1400" b="0" kern="12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tx2"/>
              </a:buClr>
              <a:defRPr sz="1200"/>
            </a:lvl2pPr>
            <a:lvl3pPr>
              <a:buClr>
                <a:schemeClr val="tx2"/>
              </a:buCl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1E2BE2C-1D19-F2FC-F91E-A2C73325864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4456" y="1883664"/>
            <a:ext cx="4014216" cy="3511296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400" b="1"/>
            </a:lvl1pPr>
            <a:lvl2pPr>
              <a:buClr>
                <a:schemeClr val="tx2"/>
              </a:buClr>
              <a:defRPr sz="1200"/>
            </a:lvl2pPr>
            <a:lvl3pPr>
              <a:buClr>
                <a:schemeClr val="tx2"/>
              </a:buClr>
              <a:defRPr sz="1200"/>
            </a:lvl3pPr>
            <a:lvl4pPr>
              <a:buClr>
                <a:schemeClr val="tx2"/>
              </a:buClr>
              <a:defRPr sz="1200"/>
            </a:lvl4pPr>
            <a:lvl5pPr>
              <a:buClr>
                <a:schemeClr val="tx2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28C8D-2511-191A-0965-7E441EDA27B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E08F2-413A-87D7-FC7E-FA7C3282F7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E8ED2-48AE-58D3-898D-1C9D6D65A7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2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F8B0822-A3A0-6F7D-70AC-41FCAAB7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206" y="539496"/>
            <a:ext cx="6958584" cy="143560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67BAFAF-EE3F-5B9A-6382-910CD450D2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9408940" y="3205716"/>
            <a:ext cx="809263" cy="9322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31B5D0-8E67-901E-73FB-36D970CB8F97}"/>
              </a:ext>
            </a:extLst>
          </p:cNvPr>
          <p:cNvSpPr/>
          <p:nvPr userDrawn="1"/>
        </p:nvSpPr>
        <p:spPr>
          <a:xfrm>
            <a:off x="711203" y="329416"/>
            <a:ext cx="2503051" cy="5979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1FEFF780-F9A6-D70C-43AF-EF361A89EEC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0000" y="1965960"/>
            <a:ext cx="6629400" cy="8595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9ACBEEE1-322A-B926-9005-21D1F3999AA9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4039564" y="2962656"/>
            <a:ext cx="6539835" cy="322738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FB5D-5D4D-191A-E033-3588951327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8D263-095A-9E1E-0A55-36A5B42EC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28F88-D01C-0A01-2CA2-DBE75087B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 colorful gradient on a black background&#10;&#10;Description automatically generated">
            <a:extLst>
              <a:ext uri="{FF2B5EF4-FFF2-40B4-BE49-F238E27FC236}">
                <a16:creationId xmlns:a16="http://schemas.microsoft.com/office/drawing/2014/main" id="{24AE729D-8A2D-FEFD-3B1F-8025FBBDD5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12219" t="5197"/>
          <a:stretch>
            <a:fillRect/>
          </a:stretch>
        </p:blipFill>
        <p:spPr>
          <a:xfrm rot="14400000">
            <a:off x="-2171467" y="2562333"/>
            <a:ext cx="6626421" cy="4182149"/>
          </a:xfrm>
          <a:custGeom>
            <a:avLst/>
            <a:gdLst>
              <a:gd name="connsiteX0" fmla="*/ 6626421 w 6626421"/>
              <a:gd name="connsiteY0" fmla="*/ 4182149 h 4182149"/>
              <a:gd name="connsiteX1" fmla="*/ 1319145 w 6626421"/>
              <a:gd name="connsiteY1" fmla="*/ 4182149 h 4182149"/>
              <a:gd name="connsiteX2" fmla="*/ 0 w 6626421"/>
              <a:gd name="connsiteY2" fmla="*/ 3420540 h 4182149"/>
              <a:gd name="connsiteX3" fmla="*/ 1974850 w 6626421"/>
              <a:gd name="connsiteY3" fmla="*/ 0 h 4182149"/>
              <a:gd name="connsiteX4" fmla="*/ 6626421 w 6626421"/>
              <a:gd name="connsiteY4" fmla="*/ 2685586 h 418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421" h="4182149">
                <a:moveTo>
                  <a:pt x="6626421" y="4182149"/>
                </a:moveTo>
                <a:lnTo>
                  <a:pt x="1319145" y="4182149"/>
                </a:lnTo>
                <a:lnTo>
                  <a:pt x="0" y="3420540"/>
                </a:lnTo>
                <a:lnTo>
                  <a:pt x="1974850" y="0"/>
                </a:lnTo>
                <a:lnTo>
                  <a:pt x="6626421" y="2685586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2DA2EC6-9201-16D6-4C20-0FB5854C2C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273050" y="2512988"/>
            <a:ext cx="849017" cy="97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F8B0822-A3A0-6F7D-70AC-41FCAAB7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11480"/>
            <a:ext cx="9464040" cy="1435608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67BAFAF-EE3F-5B9A-6382-910CD450D2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9408940" y="3205716"/>
            <a:ext cx="809263" cy="932240"/>
          </a:xfrm>
          <a:prstGeom prst="rect">
            <a:avLst/>
          </a:prstGeom>
        </p:spPr>
      </p:pic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9ACBEEE1-322A-B926-9005-21D1F3999AA9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804672" y="1472184"/>
            <a:ext cx="9537192" cy="392277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FB5D-5D4D-191A-E033-3588951327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8D263-095A-9E1E-0A55-36A5B42EC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28F88-D01C-0A01-2CA2-DBE75087B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colorful liquid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B9D6252C-CE9A-ABBD-43D8-62F708B2B2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H="1">
            <a:off x="-3380" y="5552387"/>
            <a:ext cx="3785031" cy="1310811"/>
          </a:xfrm>
          <a:prstGeom prst="rect">
            <a:avLst/>
          </a:prstGeom>
        </p:spPr>
      </p:pic>
      <p:pic>
        <p:nvPicPr>
          <p:cNvPr id="9" name="Picture 8" descr="A colorful liquid with a purple line&#10;&#10;Description automatically generated with medium confidence">
            <a:extLst>
              <a:ext uri="{FF2B5EF4-FFF2-40B4-BE49-F238E27FC236}">
                <a16:creationId xmlns:a16="http://schemas.microsoft.com/office/drawing/2014/main" id="{C975A1D6-EEFF-C8C1-AC72-68C09285D5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6686580" y="-9167"/>
            <a:ext cx="5538171" cy="22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33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1AC4E5-2B89-481E-46B9-A867F5699CEE}"/>
              </a:ext>
            </a:extLst>
          </p:cNvPr>
          <p:cNvSpPr/>
          <p:nvPr userDrawn="1"/>
        </p:nvSpPr>
        <p:spPr>
          <a:xfrm>
            <a:off x="803566" y="329415"/>
            <a:ext cx="9459997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colorful gradient on a black background&#10;&#10;Description automatically generated">
            <a:extLst>
              <a:ext uri="{FF2B5EF4-FFF2-40B4-BE49-F238E27FC236}">
                <a16:creationId xmlns:a16="http://schemas.microsoft.com/office/drawing/2014/main" id="{C425D3D8-6FFB-E26C-2DDC-EAE565DDDD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76" t="13872" r="4114" b="8199"/>
          <a:stretch/>
        </p:blipFill>
        <p:spPr>
          <a:xfrm rot="10800000">
            <a:off x="-2" y="-2"/>
            <a:ext cx="10838727" cy="685800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B0B6FA5-0AFE-69A5-2CE6-27D1CBF5F0F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3365" y="1390616"/>
            <a:ext cx="849017" cy="97803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CA221E3-E5C1-6778-BDF2-B5527950BB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2015" y="4219529"/>
            <a:ext cx="849017" cy="97803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EF24DD3-EDCB-7DE8-426A-6EFA267D6B0C}"/>
              </a:ext>
            </a:extLst>
          </p:cNvPr>
          <p:cNvSpPr/>
          <p:nvPr userDrawn="1"/>
        </p:nvSpPr>
        <p:spPr>
          <a:xfrm>
            <a:off x="4233672" y="1527048"/>
            <a:ext cx="2606040" cy="2606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E4463-3EAA-4A1D-028E-15858531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88336"/>
            <a:ext cx="9464040" cy="2459736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958D5F2-B610-B25E-1D2D-71EC79D2A9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43400" y="1645920"/>
            <a:ext cx="2377440" cy="237744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7F71CF-7463-EE58-8673-70FF6E01D635}"/>
              </a:ext>
            </a:extLst>
          </p:cNvPr>
          <p:cNvSpPr/>
          <p:nvPr userDrawn="1"/>
        </p:nvSpPr>
        <p:spPr>
          <a:xfrm>
            <a:off x="803566" y="329415"/>
            <a:ext cx="9459997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olorful gradient on a black background&#10;&#10;Description automatically generated">
            <a:extLst>
              <a:ext uri="{FF2B5EF4-FFF2-40B4-BE49-F238E27FC236}">
                <a16:creationId xmlns:a16="http://schemas.microsoft.com/office/drawing/2014/main" id="{35BEB45A-F384-D7C9-A3CB-75375E4B69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28" t="-787" r="-1" b="2794"/>
          <a:stretch/>
        </p:blipFill>
        <p:spPr>
          <a:xfrm rot="10800000">
            <a:off x="147778" y="-1"/>
            <a:ext cx="11843113" cy="65162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10DECF3-C5B2-7596-8F56-1A7469F36886}"/>
              </a:ext>
            </a:extLst>
          </p:cNvPr>
          <p:cNvGrpSpPr/>
          <p:nvPr userDrawn="1"/>
        </p:nvGrpSpPr>
        <p:grpSpPr>
          <a:xfrm rot="10800000">
            <a:off x="3039303" y="555295"/>
            <a:ext cx="5490384" cy="5535077"/>
            <a:chOff x="2470935" y="599843"/>
            <a:chExt cx="5490384" cy="5535077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A5C777D-A2B2-306B-76C2-3E13CEC5C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70935" y="599843"/>
              <a:ext cx="849017" cy="978035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CB86DD9E-B0D3-146B-90C5-1F835B4B6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02" y="5156885"/>
              <a:ext cx="849017" cy="97803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5E4463-3EAA-4A1D-028E-15858531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368" y="1417320"/>
            <a:ext cx="5367528" cy="219456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F31E34-7EF1-9430-2FA0-784F079D7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44368" y="3602736"/>
            <a:ext cx="5367528" cy="949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61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A3E124-5798-04DF-D85C-468DB4EC9F07}"/>
              </a:ext>
            </a:extLst>
          </p:cNvPr>
          <p:cNvSpPr/>
          <p:nvPr userDrawn="1"/>
        </p:nvSpPr>
        <p:spPr>
          <a:xfrm>
            <a:off x="803567" y="329415"/>
            <a:ext cx="3538724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827662AF-0BAF-6D15-2F77-9241FBB7DD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19398"/>
          <a:stretch>
            <a:fillRect/>
          </a:stretch>
        </p:blipFill>
        <p:spPr>
          <a:xfrm rot="12600000">
            <a:off x="-1186695" y="-47254"/>
            <a:ext cx="8514377" cy="6482357"/>
          </a:xfrm>
          <a:custGeom>
            <a:avLst/>
            <a:gdLst>
              <a:gd name="connsiteX0" fmla="*/ 8514377 w 8514377"/>
              <a:gd name="connsiteY0" fmla="*/ 4473859 h 6482357"/>
              <a:gd name="connsiteX1" fmla="*/ 5035556 w 8514377"/>
              <a:gd name="connsiteY1" fmla="*/ 6482357 h 6482357"/>
              <a:gd name="connsiteX2" fmla="*/ 1109801 w 8514377"/>
              <a:gd name="connsiteY2" fmla="*/ 6482357 h 6482357"/>
              <a:gd name="connsiteX3" fmla="*/ 0 w 8514377"/>
              <a:gd name="connsiteY3" fmla="*/ 4560126 h 6482357"/>
              <a:gd name="connsiteX4" fmla="*/ 0 w 8514377"/>
              <a:gd name="connsiteY4" fmla="*/ 1470700 h 6482357"/>
              <a:gd name="connsiteX5" fmla="*/ 2547328 w 8514377"/>
              <a:gd name="connsiteY5" fmla="*/ 0 h 6482357"/>
              <a:gd name="connsiteX6" fmla="*/ 5931393 w 8514377"/>
              <a:gd name="connsiteY6" fmla="*/ 0 h 648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4377" h="6482357">
                <a:moveTo>
                  <a:pt x="8514377" y="4473859"/>
                </a:moveTo>
                <a:lnTo>
                  <a:pt x="5035556" y="6482357"/>
                </a:lnTo>
                <a:lnTo>
                  <a:pt x="1109801" y="6482357"/>
                </a:lnTo>
                <a:lnTo>
                  <a:pt x="0" y="4560126"/>
                </a:lnTo>
                <a:lnTo>
                  <a:pt x="0" y="1470700"/>
                </a:lnTo>
                <a:lnTo>
                  <a:pt x="2547328" y="0"/>
                </a:lnTo>
                <a:lnTo>
                  <a:pt x="5931393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8327A7-341D-40E2-FE83-F00DE932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2194560"/>
            <a:ext cx="3621024" cy="2121408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24DD5641-C57E-F509-6D45-4612958140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18155" y="393616"/>
            <a:ext cx="3539646" cy="6070600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12046-C0D1-8657-A169-8AE89D82B74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EE2E2-CE39-4B10-FFC4-3B077574EC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9EF72-F371-75B2-8BC8-2A3B1BBE25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9442780-F07F-F8E2-0DE6-A7FB6447AE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2147" y="1177405"/>
            <a:ext cx="849017" cy="97803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8ED62AC7-D4CF-F7E4-7EB6-B462EEB3FB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4198" y="5028678"/>
            <a:ext cx="849017" cy="97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7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37384A-AE12-9485-A46A-A67BD2D6D763}"/>
              </a:ext>
            </a:extLst>
          </p:cNvPr>
          <p:cNvSpPr/>
          <p:nvPr userDrawn="1"/>
        </p:nvSpPr>
        <p:spPr>
          <a:xfrm>
            <a:off x="803567" y="329415"/>
            <a:ext cx="3538724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olorful gradient on a black background&#10;&#10;Description automatically generated">
            <a:extLst>
              <a:ext uri="{FF2B5EF4-FFF2-40B4-BE49-F238E27FC236}">
                <a16:creationId xmlns:a16="http://schemas.microsoft.com/office/drawing/2014/main" id="{1B2BB6B9-EF29-3C73-2A3C-CF09EA6D3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8923"/>
          <a:stretch/>
        </p:blipFill>
        <p:spPr>
          <a:xfrm>
            <a:off x="0" y="506925"/>
            <a:ext cx="5699870" cy="573388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8A5217E-2CE2-3F64-6AB4-EB0D30BE276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599873" y="1268006"/>
            <a:ext cx="849017" cy="97803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2FC963C-039A-17E9-178D-44753EC43F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897112" y="4722376"/>
            <a:ext cx="849017" cy="9780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AE4342B-3BF5-0F3A-721B-C761F001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2505456"/>
            <a:ext cx="3575304" cy="2331720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0975B60B-4328-7C87-7F8D-0730014D7AE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4767" y="393616"/>
            <a:ext cx="4123944" cy="6070600"/>
          </a:xfrm>
        </p:spPr>
        <p:txBody>
          <a:bodyPr anchor="ctr"/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85C39-AC94-8C87-B244-34719C148A2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6E03E-A5BE-A491-2B5F-35AD90AE1C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FD6C-9CEF-3304-8E48-7A8C282A27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1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CC7A06-20DF-11B2-DBA3-4AD5A0782F72}"/>
              </a:ext>
            </a:extLst>
          </p:cNvPr>
          <p:cNvSpPr/>
          <p:nvPr userDrawn="1"/>
        </p:nvSpPr>
        <p:spPr>
          <a:xfrm>
            <a:off x="6711599" y="329415"/>
            <a:ext cx="3538724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urple and blue gradient&#10;&#10;Description automatically generated">
            <a:extLst>
              <a:ext uri="{FF2B5EF4-FFF2-40B4-BE49-F238E27FC236}">
                <a16:creationId xmlns:a16="http://schemas.microsoft.com/office/drawing/2014/main" id="{7F2E8E22-8715-DC35-A1D6-9DE0F7D4E5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20146" y="430094"/>
            <a:ext cx="6635667" cy="555108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FA543A9-6610-874B-5B5A-83D92322A5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996376" y="1390616"/>
            <a:ext cx="849017" cy="97803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18BD6AF-5555-EEAD-E54D-5C0AD969A1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522918" y="4778529"/>
            <a:ext cx="849017" cy="97803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C23DEBC-4628-999E-0CE4-A99E4EE0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696" y="1956816"/>
            <a:ext cx="3502152" cy="3218688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6D3C4B38-CA42-D6E7-A813-594FE780EB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3724" y="705888"/>
            <a:ext cx="4123944" cy="5758328"/>
          </a:xfrm>
        </p:spPr>
        <p:txBody>
          <a:bodyPr anchor="ctr"/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7106E-AE9C-748D-BFA7-A5C720C40C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05E23-DC2F-F555-BE36-6A4BA26749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624F6-261B-7F20-EE2A-8BE587173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F983AA-CC8F-F29A-16B4-FA97410056A9}"/>
              </a:ext>
            </a:extLst>
          </p:cNvPr>
          <p:cNvSpPr/>
          <p:nvPr userDrawn="1"/>
        </p:nvSpPr>
        <p:spPr>
          <a:xfrm>
            <a:off x="803566" y="329415"/>
            <a:ext cx="9459997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7" name="Picture 6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E0936C36-F50A-1523-04B4-873B36EE90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4545" y="5588693"/>
            <a:ext cx="3077487" cy="126930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3FF0649-2CAB-E241-1544-28122132EC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405889" y="5226745"/>
            <a:ext cx="849017" cy="978035"/>
          </a:xfrm>
          <a:prstGeom prst="rect">
            <a:avLst/>
          </a:prstGeom>
        </p:spPr>
      </p:pic>
      <p:pic>
        <p:nvPicPr>
          <p:cNvPr id="9" name="Picture 8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A3D7DA26-5AF7-F723-8332-D397C9D4FE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4749" y="0"/>
            <a:ext cx="8497251" cy="29455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C212B63-01C0-9907-1952-5BD55C77E0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420682" y="255984"/>
            <a:ext cx="849017" cy="97803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39D6EFD-3D88-AC8E-C91F-AE704D5DC61D}"/>
              </a:ext>
            </a:extLst>
          </p:cNvPr>
          <p:cNvSpPr/>
          <p:nvPr userDrawn="1"/>
        </p:nvSpPr>
        <p:spPr>
          <a:xfrm>
            <a:off x="1161288" y="2121408"/>
            <a:ext cx="2606040" cy="2606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F4C90D2-BA10-F371-768C-4773A2DD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216" y="1353312"/>
            <a:ext cx="5824728" cy="2459736"/>
          </a:xfrm>
        </p:spPr>
        <p:txBody>
          <a:bodyPr lIns="91440" rIns="91440" anchor="b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110A2D0-5263-97B9-023B-7DEE66187D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5588" y="2235708"/>
            <a:ext cx="2377440" cy="237744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4938F3-05CE-10DD-2D42-621C5ECDCB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14216" y="4050792"/>
            <a:ext cx="5824728" cy="11049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A4635-CD35-105A-54F6-571A5B6C46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2984F-04B1-F977-FBD2-4592E8E4D0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DD725-F823-F190-62A8-AC33F67CA6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5DFBE14A-32CA-8A3F-8C86-D04E6B1DBA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5293775"/>
            <a:ext cx="2361321" cy="15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C984FB-85C6-3052-A9EA-F41806C314AF}"/>
              </a:ext>
            </a:extLst>
          </p:cNvPr>
          <p:cNvSpPr/>
          <p:nvPr userDrawn="1"/>
        </p:nvSpPr>
        <p:spPr>
          <a:xfrm>
            <a:off x="803565" y="1291472"/>
            <a:ext cx="9537638" cy="5249368"/>
          </a:xfrm>
          <a:prstGeom prst="rect">
            <a:avLst/>
          </a:prstGeom>
          <a:solidFill>
            <a:srgbClr val="C5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98EEF-CE97-B22D-6E75-D121E815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11480"/>
            <a:ext cx="9464040" cy="1325563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766CFA5-68C3-F68B-7E95-753DDAE1E5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2498" y="1548481"/>
            <a:ext cx="8982675" cy="4736835"/>
          </a:xfrm>
          <a:custGeom>
            <a:avLst/>
            <a:gdLst>
              <a:gd name="connsiteX0" fmla="*/ 3400805 w 8982675"/>
              <a:gd name="connsiteY0" fmla="*/ 4656317 h 4736835"/>
              <a:gd name="connsiteX1" fmla="*/ 3768530 w 8982675"/>
              <a:gd name="connsiteY1" fmla="*/ 4708484 h 4736835"/>
              <a:gd name="connsiteX2" fmla="*/ 3854126 w 8982675"/>
              <a:gd name="connsiteY2" fmla="*/ 4736710 h 4736835"/>
              <a:gd name="connsiteX3" fmla="*/ 3352219 w 8982675"/>
              <a:gd name="connsiteY3" fmla="*/ 4736710 h 4736835"/>
              <a:gd name="connsiteX4" fmla="*/ 3267796 w 8982675"/>
              <a:gd name="connsiteY4" fmla="*/ 4658283 h 4736835"/>
              <a:gd name="connsiteX5" fmla="*/ 3400805 w 8982675"/>
              <a:gd name="connsiteY5" fmla="*/ 4656317 h 4736835"/>
              <a:gd name="connsiteX6" fmla="*/ 0 w 8982675"/>
              <a:gd name="connsiteY6" fmla="*/ 0 h 4736835"/>
              <a:gd name="connsiteX7" fmla="*/ 8982675 w 8982675"/>
              <a:gd name="connsiteY7" fmla="*/ 0 h 4736835"/>
              <a:gd name="connsiteX8" fmla="*/ 8982675 w 8982675"/>
              <a:gd name="connsiteY8" fmla="*/ 4736835 h 4736835"/>
              <a:gd name="connsiteX9" fmla="*/ 3950459 w 8982675"/>
              <a:gd name="connsiteY9" fmla="*/ 4736835 h 4736835"/>
              <a:gd name="connsiteX10" fmla="*/ 3788773 w 8982675"/>
              <a:gd name="connsiteY10" fmla="*/ 4674997 h 4736835"/>
              <a:gd name="connsiteX11" fmla="*/ 3228671 w 8982675"/>
              <a:gd name="connsiteY11" fmla="*/ 4623063 h 4736835"/>
              <a:gd name="connsiteX12" fmla="*/ 3132708 w 8982675"/>
              <a:gd name="connsiteY12" fmla="*/ 4545069 h 4736835"/>
              <a:gd name="connsiteX13" fmla="*/ 2691341 w 8982675"/>
              <a:gd name="connsiteY13" fmla="*/ 4402451 h 4736835"/>
              <a:gd name="connsiteX14" fmla="*/ 2104826 w 8982675"/>
              <a:gd name="connsiteY14" fmla="*/ 4577133 h 4736835"/>
              <a:gd name="connsiteX15" fmla="*/ 540354 w 8982675"/>
              <a:gd name="connsiteY15" fmla="*/ 3817187 h 4736835"/>
              <a:gd name="connsiteX16" fmla="*/ 0 w 8982675"/>
              <a:gd name="connsiteY16" fmla="*/ 3830433 h 473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982675" h="4736835">
                <a:moveTo>
                  <a:pt x="3400805" y="4656317"/>
                </a:moveTo>
                <a:cubicBezTo>
                  <a:pt x="3531347" y="4658926"/>
                  <a:pt x="3654347" y="4675523"/>
                  <a:pt x="3768530" y="4708484"/>
                </a:cubicBezTo>
                <a:cubicBezTo>
                  <a:pt x="3798214" y="4717150"/>
                  <a:pt x="3826726" y="4726559"/>
                  <a:pt x="3854126" y="4736710"/>
                </a:cubicBezTo>
                <a:lnTo>
                  <a:pt x="3352219" y="4736710"/>
                </a:lnTo>
                <a:cubicBezTo>
                  <a:pt x="3323028" y="4709289"/>
                  <a:pt x="3294579" y="4682734"/>
                  <a:pt x="3267796" y="4658283"/>
                </a:cubicBezTo>
                <a:cubicBezTo>
                  <a:pt x="3312939" y="4656132"/>
                  <a:pt x="3357291" y="4655448"/>
                  <a:pt x="3400805" y="4656317"/>
                </a:cubicBezTo>
                <a:close/>
                <a:moveTo>
                  <a:pt x="0" y="0"/>
                </a:moveTo>
                <a:lnTo>
                  <a:pt x="8982675" y="0"/>
                </a:lnTo>
                <a:lnTo>
                  <a:pt x="8982675" y="4736835"/>
                </a:lnTo>
                <a:lnTo>
                  <a:pt x="3950459" y="4736835"/>
                </a:lnTo>
                <a:cubicBezTo>
                  <a:pt x="3900904" y="4713870"/>
                  <a:pt x="3847214" y="4693133"/>
                  <a:pt x="3788773" y="4674997"/>
                </a:cubicBezTo>
                <a:cubicBezTo>
                  <a:pt x="3643810" y="4630924"/>
                  <a:pt x="3458920" y="4609197"/>
                  <a:pt x="3228671" y="4623063"/>
                </a:cubicBezTo>
                <a:cubicBezTo>
                  <a:pt x="3190841" y="4589513"/>
                  <a:pt x="3157763" y="4562153"/>
                  <a:pt x="3132708" y="4545069"/>
                </a:cubicBezTo>
                <a:cubicBezTo>
                  <a:pt x="3009900" y="4465156"/>
                  <a:pt x="2876972" y="4398675"/>
                  <a:pt x="2691341" y="4402451"/>
                </a:cubicBezTo>
                <a:cubicBezTo>
                  <a:pt x="2485283" y="4409074"/>
                  <a:pt x="2289531" y="4465898"/>
                  <a:pt x="2104826" y="4577133"/>
                </a:cubicBezTo>
                <a:cubicBezTo>
                  <a:pt x="1783304" y="4259153"/>
                  <a:pt x="1229373" y="3910408"/>
                  <a:pt x="540354" y="3817187"/>
                </a:cubicBezTo>
                <a:cubicBezTo>
                  <a:pt x="359907" y="3797131"/>
                  <a:pt x="179768" y="3802888"/>
                  <a:pt x="0" y="383043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846F15F4-7014-4E14-56B7-56D54599BA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15" t="-15152"/>
          <a:stretch/>
        </p:blipFill>
        <p:spPr>
          <a:xfrm rot="10800000" flipH="1">
            <a:off x="7432159" y="-25812"/>
            <a:ext cx="4767411" cy="837980"/>
          </a:xfrm>
          <a:prstGeom prst="rect">
            <a:avLst/>
          </a:prstGeom>
        </p:spPr>
      </p:pic>
      <p:pic>
        <p:nvPicPr>
          <p:cNvPr id="9" name="Picture 8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3A669BB6-5B89-62EF-E05B-39C24D4741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74" y="5867628"/>
            <a:ext cx="4983673" cy="990372"/>
          </a:xfrm>
          <a:prstGeom prst="rect">
            <a:avLst/>
          </a:prstGeom>
        </p:spPr>
      </p:pic>
      <p:pic>
        <p:nvPicPr>
          <p:cNvPr id="11" name="Picture 10" descr="A colorful gradient shapes with a purple line&#10;&#10;Description automatically generated with medium confidence">
            <a:extLst>
              <a:ext uri="{FF2B5EF4-FFF2-40B4-BE49-F238E27FC236}">
                <a16:creationId xmlns:a16="http://schemas.microsoft.com/office/drawing/2014/main" id="{6B7DEE27-0CA8-84BE-2C04-6FDB3E58813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4753929"/>
            <a:ext cx="5788201" cy="210407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B0126E7-35C8-4EB5-B66B-D1260C4AE37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380" y="5498683"/>
            <a:ext cx="904680" cy="10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9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53AAB7-5928-57F2-05DE-9C551FC2F2E3}"/>
              </a:ext>
            </a:extLst>
          </p:cNvPr>
          <p:cNvSpPr/>
          <p:nvPr userDrawn="1"/>
        </p:nvSpPr>
        <p:spPr>
          <a:xfrm>
            <a:off x="6711599" y="329415"/>
            <a:ext cx="3538724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8B0822-A3A0-6F7D-70AC-41FCAAB7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39496"/>
            <a:ext cx="5961888" cy="152704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BB8C22E1-E317-84DE-8D3D-93F1009D05F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6072" y="2112264"/>
            <a:ext cx="2618541" cy="4197096"/>
          </a:xfr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DB1F03-8346-3188-F1C7-B0A5E86F630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538728" y="2112264"/>
            <a:ext cx="2618541" cy="41970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FB5D-5D4D-191A-E033-3588951327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8D263-095A-9E1E-0A55-36A5B42EC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28F88-D01C-0A01-2CA2-DBE75087B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colorful liquid with a purple line&#10;&#10;Description automatically generated with medium confidence">
            <a:extLst>
              <a:ext uri="{FF2B5EF4-FFF2-40B4-BE49-F238E27FC236}">
                <a16:creationId xmlns:a16="http://schemas.microsoft.com/office/drawing/2014/main" id="{EFF156F3-9A7D-EAA4-4F00-E693C2A3F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85" b="-8059"/>
          <a:stretch/>
        </p:blipFill>
        <p:spPr>
          <a:xfrm rot="5400000">
            <a:off x="6813632" y="1479632"/>
            <a:ext cx="3355938" cy="740079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7BAFAF-EE3F-5B9A-6382-910CD450D23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V="1">
            <a:off x="9408940" y="3205716"/>
            <a:ext cx="809263" cy="93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6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F8B0822-A3A0-6F7D-70AC-41FCAAB7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207" y="539496"/>
            <a:ext cx="6038397" cy="143560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1FEFF780-F9A6-D70C-43AF-EF361A89EEC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0000" y="2112264"/>
            <a:ext cx="2880567" cy="4197096"/>
          </a:xfr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3AEFBC-F09B-894B-CD7A-F9C372585AF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70065" y="2112264"/>
            <a:ext cx="3118104" cy="41970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FB5D-5D4D-191A-E033-3588951327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8D263-095A-9E1E-0A55-36A5B42EC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28F88-D01C-0A01-2CA2-DBE75087B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67BAFAF-EE3F-5B9A-6382-910CD450D2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9408940" y="3205716"/>
            <a:ext cx="809263" cy="9322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31B5D0-8E67-901E-73FB-36D970CB8F97}"/>
              </a:ext>
            </a:extLst>
          </p:cNvPr>
          <p:cNvSpPr/>
          <p:nvPr userDrawn="1"/>
        </p:nvSpPr>
        <p:spPr>
          <a:xfrm>
            <a:off x="711203" y="329416"/>
            <a:ext cx="2503051" cy="5979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colorful liquid with a purple line&#10;&#10;Description automatically generated with medium confidence">
            <a:extLst>
              <a:ext uri="{FF2B5EF4-FFF2-40B4-BE49-F238E27FC236}">
                <a16:creationId xmlns:a16="http://schemas.microsoft.com/office/drawing/2014/main" id="{EAB3AD9D-9B13-188E-617D-F178259609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2022196" y="2022197"/>
            <a:ext cx="6858000" cy="281360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57D6059-8E17-ABF1-8456-C15CE400B5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V="1">
            <a:off x="1635889" y="4247231"/>
            <a:ext cx="904680" cy="10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0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650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1650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260076" y="3233420"/>
            <a:ext cx="3098800" cy="594360"/>
          </a:xfrm>
          <a:prstGeom prst="rect">
            <a:avLst/>
          </a:prstGeom>
        </p:spPr>
        <p:txBody>
          <a:bodyPr vert="horz" lIns="0" tIns="45720" rIns="91440" bIns="45720" rtlCol="0" anchor="t"/>
          <a:lstStyle>
            <a:lvl1pPr algn="ctr">
              <a:defRPr sz="12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11274552" y="5632704"/>
            <a:ext cx="1069848" cy="59436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4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1359C3-8CE4-C25B-8E46-AFFF9EADFF92}"/>
              </a:ext>
            </a:extLst>
          </p:cNvPr>
          <p:cNvCxnSpPr/>
          <p:nvPr/>
        </p:nvCxnSpPr>
        <p:spPr>
          <a:xfrm>
            <a:off x="11091672" y="0"/>
            <a:ext cx="0" cy="684570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9B11C67-3806-82B6-01D7-1583184D5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1161152" y="745184"/>
            <a:ext cx="1296648" cy="5943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74" userDrawn="1">
          <p15:clr>
            <a:srgbClr val="F26B43"/>
          </p15:clr>
        </p15:guide>
        <p15:guide id="4" pos="7106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pos="3250" userDrawn="1">
          <p15:clr>
            <a:srgbClr val="F26B43"/>
          </p15:clr>
        </p15:guide>
        <p15:guide id="7" pos="443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4722E1-DC3F-7BE5-7E67-22CDD364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368" y="1417320"/>
            <a:ext cx="5367528" cy="2194560"/>
          </a:xfrm>
        </p:spPr>
        <p:txBody>
          <a:bodyPr/>
          <a:lstStyle/>
          <a:p>
            <a:r>
              <a:rPr lang="en-US" dirty="0"/>
              <a:t>FRAGMENTATION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AEB26-71FF-4095-78AC-52B9E8A3BC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44368" y="3602736"/>
            <a:ext cx="5367528" cy="949325"/>
          </a:xfrm>
        </p:spPr>
        <p:txBody>
          <a:bodyPr/>
          <a:lstStyle/>
          <a:p>
            <a:r>
              <a:rPr lang="en-US" noProof="0" dirty="0"/>
              <a:t>By </a:t>
            </a:r>
            <a:r>
              <a:rPr lang="en-US" noProof="0" dirty="0" err="1"/>
              <a:t>Bikal</a:t>
            </a:r>
            <a:r>
              <a:rPr lang="en-US" noProof="0" dirty="0"/>
              <a:t> Thapa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5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DFE2EB-E85E-8271-3745-DEF147D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2194560"/>
            <a:ext cx="3621024" cy="2121408"/>
          </a:xfrm>
        </p:spPr>
        <p:txBody>
          <a:bodyPr/>
          <a:lstStyle/>
          <a:p>
            <a:r>
              <a:rPr lang="en-US" dirty="0"/>
              <a:t>Fragmentation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A62475-D8EF-C209-2D24-C02F49DF00B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18155" y="393616"/>
            <a:ext cx="3539646" cy="6070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of being broken in parts.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Occurs when free memory blocks in a computer’s RAM become scattered.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mainly two types of fragmentation they are Internal and External.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0C5A9-5FB1-4852-0619-9ACA3D519B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3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2800E4-16F4-4C03-CA7F-B04CEF62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28" y="676656"/>
            <a:ext cx="4598383" cy="6124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Internal Fragmentation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F9B83-490C-3390-781C-B483ED3B5FB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4767" y="393616"/>
            <a:ext cx="4123944" cy="6070600"/>
          </a:xfrm>
        </p:spPr>
        <p:txBody>
          <a:bodyPr>
            <a:normAutofit/>
          </a:bodyPr>
          <a:lstStyle/>
          <a:p>
            <a:r>
              <a:rPr lang="en-US" dirty="0"/>
              <a:t>Occurs when fixed sized memory blocks are allocated.</a:t>
            </a:r>
          </a:p>
          <a:p>
            <a:r>
              <a:rPr lang="en-US" dirty="0"/>
              <a:t>Unused memory inside allocated blocks is wasted.</a:t>
            </a:r>
          </a:p>
          <a:p>
            <a:r>
              <a:rPr lang="en-US" dirty="0"/>
              <a:t>For Example : A program needs 100 MB of memory, but the system allocates 128 MB. The remaining 28 MB is not used, leading to internal fragmentation.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EA1C7-D3E0-3A85-A153-33043FCC3D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10BDCE-84AA-29B7-4CFA-E84DAE055C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68" r="23879"/>
          <a:stretch/>
        </p:blipFill>
        <p:spPr>
          <a:xfrm>
            <a:off x="0" y="1700769"/>
            <a:ext cx="4028614" cy="34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80A29B-87B6-29C9-2295-D36B76DC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3567" y="705888"/>
            <a:ext cx="5638525" cy="6925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External Fragmentation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883BF-4B40-D127-19A6-0A65D2A25E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3724" y="705888"/>
            <a:ext cx="4123944" cy="57583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occurs when free memory is separated into small blocks.</a:t>
            </a:r>
          </a:p>
          <a:p>
            <a:pPr algn="just"/>
            <a:r>
              <a:rPr lang="en-US" dirty="0"/>
              <a:t>Even though total free memory is sufficient, allocation requests for large contiguous block may fail due to fragmentation</a:t>
            </a:r>
          </a:p>
          <a:p>
            <a:pPr algn="just"/>
            <a:r>
              <a:rPr lang="en-US" dirty="0"/>
              <a:t>Suppose a system has 1 GB of free memory, but it’s  spread across 100 small blocks. A process that needs 500 MB of memory may fail to get it because no single block is large enough, even though total free memory is available.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1FC143-FA9C-6F20-7583-F7B0FA8FF1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Difference between Internal and External fragmentation - GeeksforGeeks">
            <a:extLst>
              <a:ext uri="{FF2B5EF4-FFF2-40B4-BE49-F238E27FC236}">
                <a16:creationId xmlns:a16="http://schemas.microsoft.com/office/drawing/2014/main" id="{6FE3E59C-DB7E-B1CD-6C47-577785356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694" y="1904142"/>
            <a:ext cx="583882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23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B60F6F-E490-BF7A-A8DB-59FD2206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88336"/>
            <a:ext cx="9464040" cy="245973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38017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415">
      <a:dk1>
        <a:srgbClr val="3B3B3B"/>
      </a:dk1>
      <a:lt1>
        <a:sysClr val="window" lastClr="FFFFFF"/>
      </a:lt1>
      <a:dk2>
        <a:srgbClr val="262626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7030A0"/>
      </a:accent4>
      <a:accent5>
        <a:srgbClr val="B92AD6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">
      <a:majorFont>
        <a:latin typeface="Narkisim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931380_win32_KB_V5" id="{1B786C8D-2177-4A5A-9718-032A412214C6}" vid="{EA647B36-C19D-492E-9711-2F7B3523F3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9F46F3-DDE7-46C7-84BC-59C1156F2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A27D8E-DE3D-481C-905D-44ADCF801F7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6450B55-B496-4B49-9DD2-B71AB023CAA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Elementary school presentation</Template>
  <TotalTime>63</TotalTime>
  <Words>171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Narkisim</vt:lpstr>
      <vt:lpstr>Tenorite</vt:lpstr>
      <vt:lpstr>Custom</vt:lpstr>
      <vt:lpstr>FRAGMENTATION</vt:lpstr>
      <vt:lpstr>Fragmentation</vt:lpstr>
      <vt:lpstr>Internal Fragmentation</vt:lpstr>
      <vt:lpstr>External Fragmentation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fdjaksldf asfasdf</dc:creator>
  <cp:lastModifiedBy>fdjaksldf asfasdf</cp:lastModifiedBy>
  <cp:revision>5</cp:revision>
  <dcterms:created xsi:type="dcterms:W3CDTF">2024-11-19T07:55:32Z</dcterms:created>
  <dcterms:modified xsi:type="dcterms:W3CDTF">2024-11-19T09:01:11Z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