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8" r:id="rId6"/>
    <p:sldId id="299" r:id="rId7"/>
    <p:sldId id="300" r:id="rId8"/>
    <p:sldId id="302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87" autoAdjust="0"/>
  </p:normalViewPr>
  <p:slideViewPr>
    <p:cSldViewPr snapToGrid="0" showGuides="1">
      <p:cViewPr varScale="1">
        <p:scale>
          <a:sx n="61" d="100"/>
          <a:sy n="61" d="100"/>
        </p:scale>
        <p:origin x="10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12/3/2024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50862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7877" y="125393"/>
            <a:ext cx="3373436" cy="415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49275"/>
            <a:ext cx="6570308" cy="3729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857750"/>
            <a:ext cx="6570308" cy="145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50862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orient="horz" pos="346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5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50862" y="719999"/>
            <a:ext cx="6180138" cy="2535266"/>
          </a:xfrm>
          <a:prstGeom prst="rect">
            <a:avLst/>
          </a:prstGeom>
        </p:spPr>
        <p:txBody>
          <a:bodyPr anchor="t"/>
          <a:lstStyle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98F8A46-E065-4396-9BD1-6722AB51D79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550862" y="3835401"/>
            <a:ext cx="6180138" cy="2301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Font typeface="Arial" panose="020B0604020202020204" pitchFamily="34" charset="0"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Font typeface="Arial" panose="020B0604020202020204" pitchFamily="34" charset="0"/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Font typeface="Arial" panose="020B0604020202020204" pitchFamily="34" charset="0"/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Font typeface="Arial" panose="020B0604020202020204" pitchFamily="34" charset="0"/>
              <a:buNone/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ID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26044" y="720316"/>
            <a:ext cx="4115094" cy="541736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F5B696-393F-E64D-04D9-5E6080EB1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3429000"/>
            <a:ext cx="6180138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B2D10FB-3BE7-BCA6-0C2E-84EAF411D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6000" y="1084668"/>
            <a:ext cx="5010570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A93AAF-A66A-3C45-C861-DA2D1EC7A2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35999" y="697440"/>
            <a:ext cx="5005139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4516969"/>
            <a:ext cx="5010570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0863" y="4123391"/>
            <a:ext cx="5005139" cy="36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12" y="543299"/>
            <a:ext cx="5545136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149038" y="2811463"/>
            <a:ext cx="3893924" cy="4046537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0"/>
            <a:ext cx="0" cy="720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16C853-F5B0-48E9-8364-029210A4FD5A}"/>
              </a:ext>
            </a:extLst>
          </p:cNvPr>
          <p:cNvSpPr/>
          <p:nvPr userDrawn="1"/>
        </p:nvSpPr>
        <p:spPr>
          <a:xfrm>
            <a:off x="0" y="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9998"/>
            <a:ext cx="10752000" cy="176717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654D9A68-A5E1-422C-86E6-C5B21D058A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3248750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D2ADC0D5-7E0B-BEB1-CED3-F22FB93B6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650832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30FCCA7C-03AA-99D2-27DF-4C2B5F26BD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6992" y="3248750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9C7F382-677C-1234-D6A5-1733381B5A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6992" y="3650832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0A1B2A7-CA70-0F52-27CE-F9B0C958D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23121" y="3233186"/>
            <a:ext cx="321801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70B7EF2-0E9D-CBAA-2308-0D8E544F7D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3121" y="3635268"/>
            <a:ext cx="3218016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39997"/>
            <a:ext cx="4059237" cy="397800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F9C601-91DE-37CA-F7E5-64317EBCD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1" y="2908302"/>
            <a:ext cx="4686300" cy="1835149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AC7C845-1150-C362-D67D-6AD3AD7C9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444588"/>
            <a:ext cx="4686300" cy="360000"/>
          </a:xfrm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099800" y="3429000"/>
            <a:ext cx="54133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19998"/>
            <a:ext cx="4825137" cy="19949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719998"/>
            <a:ext cx="5376000" cy="5418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CA19F0-EE92-46AD-8A97-9F77DC05E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63" y="3401634"/>
            <a:ext cx="4825136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9D57F2C-493B-63FF-DA50-68D384E89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4" y="3801034"/>
            <a:ext cx="4825136" cy="2336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6952179" cy="28797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0862" y="3429000"/>
            <a:ext cx="6952179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ID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421A03-EBB9-E8A0-A75A-B02C2B24E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3905" y="549275"/>
            <a:ext cx="35872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20C953-7D7C-35D3-0E62-253A6D9C6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904" y="955674"/>
            <a:ext cx="3587236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47D360-931B-4B02-DF7F-22B40E3F0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53903" y="3589059"/>
            <a:ext cx="35872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C03BD29-6455-7ADC-E781-64D001078B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3902" y="3994710"/>
            <a:ext cx="3587236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545137" cy="233045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F15D25B-820B-156A-3645-D86E2556A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4413250"/>
            <a:ext cx="4994274" cy="18954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730728-BA5D-6ABE-8950-B7C4CD061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978274"/>
            <a:ext cx="4994274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4D69608-7CD7-CDA4-432C-F440FF3576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46866" y="4413250"/>
            <a:ext cx="4994274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292190A-DFB1-DD0F-F6CF-B573B68D37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46866" y="3976220"/>
            <a:ext cx="4994274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0E931C2-A398-6AE3-BE1F-0BDF8CDBD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46863" y="986304"/>
            <a:ext cx="4994274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867C3F-EB64-F016-29BE-C89F700C3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46863" y="549274"/>
            <a:ext cx="4994274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332405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A482F9F-1C6B-D116-4A91-3496683445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4152899"/>
            <a:ext cx="5332406" cy="1985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D6732-7D26-F6D0-37F1-72DEBAEC7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3722329"/>
            <a:ext cx="5332406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 algn="l">
              <a:lnSpc>
                <a:spcPct val="12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377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566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755" indent="0" algn="l">
              <a:lnSpc>
                <a:spcPct val="120000"/>
              </a:lnSpc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05" r:id="rId2"/>
    <p:sldLayoutId id="2147483809" r:id="rId3"/>
    <p:sldLayoutId id="2147483811" r:id="rId4"/>
    <p:sldLayoutId id="2147483814" r:id="rId5"/>
    <p:sldLayoutId id="2147483817" r:id="rId6"/>
    <p:sldLayoutId id="2147483850" r:id="rId7"/>
    <p:sldLayoutId id="2147483851" r:id="rId8"/>
    <p:sldLayoutId id="2147483834" r:id="rId9"/>
    <p:sldLayoutId id="2147483852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7333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6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7035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0BACBB2-F7E5-A9E6-C152-05034C74BE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154" r="27154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AAFF8E-883A-6980-63E4-5029F6944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Introduction to Virtual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AF2C2F-2BDA-8FCF-5642-8D8A16477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Presented By: </a:t>
            </a:r>
            <a:r>
              <a:rPr lang="en-GB" dirty="0" err="1"/>
              <a:t>Bikal</a:t>
            </a:r>
            <a:r>
              <a:rPr lang="en-GB" dirty="0"/>
              <a:t> Thapa</a:t>
            </a:r>
          </a:p>
        </p:txBody>
      </p:sp>
    </p:spTree>
    <p:extLst>
      <p:ext uri="{BB962C8B-B14F-4D97-AF65-F5344CB8AC3E}">
        <p14:creationId xmlns:p14="http://schemas.microsoft.com/office/powerpoint/2010/main" val="26616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5833-928F-33C9-777E-1E43DD61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Virtual Memory?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81769-89D8-00C9-FE69-320BDD69A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2" y="2892829"/>
            <a:ext cx="6180138" cy="324453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Virtual memory is a memory management technique that allows an operating system to use hardware and disk storage as if it were a larger RAM.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 It enhances system efficiency and multitasking.</a:t>
            </a:r>
          </a:p>
        </p:txBody>
      </p:sp>
    </p:spTree>
    <p:extLst>
      <p:ext uri="{BB962C8B-B14F-4D97-AF65-F5344CB8AC3E}">
        <p14:creationId xmlns:p14="http://schemas.microsoft.com/office/powerpoint/2010/main" val="398559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3210E29-C2F0-FA80-1D82-57687D3D653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31250" b="31250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B5772-B14F-7664-5ECC-F130E91F9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Paging divides memory into fixed-size blocks called pages, simplifying allocation and management.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E7B55-6638-AED0-40E6-610483B9F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PAGING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95440-D346-22FB-784F-AEF3E10BC0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Segmentation involves dividing memory into variable-sized segments based on logical divisions, improving accessibility.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EC84FD-F07F-1CA2-CD43-4F527B5EE3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B0AC9C-9C5E-10F4-CC66-DBD209FF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398435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8CD0-E648-37AD-DCA4-33DB1B4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Virtual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8E6AF-C185-08D1-12ED-C76A6CF8DB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Performance Overhead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3633C-EBDF-F22F-ECA9-B815BD53C0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Swapping takes time and the system will become slower and takes more time in switching between applications.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23C96-431C-2DF2-F4D3-CCB5AF4C77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Disk Space Consumption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FB7DE-F8EC-95FC-5C7F-48A88599C9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Virtual Memory consumes the storage of secondary memory and the secondary memory may be insufficient.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23FF46-50C5-98DE-EBC0-51D6B3BB52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Slower Access 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C8DE68-153F-F2EE-DCC7-4C6F4C9E66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just"/>
            <a:r>
              <a:rPr lang="en-US" dirty="0"/>
              <a:t>Since the secondary storage have high access time than primary the program takes more time to load</a:t>
            </a:r>
          </a:p>
        </p:txBody>
      </p:sp>
    </p:spTree>
    <p:extLst>
      <p:ext uri="{BB962C8B-B14F-4D97-AF65-F5344CB8AC3E}">
        <p14:creationId xmlns:p14="http://schemas.microsoft.com/office/powerpoint/2010/main" val="202646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682FA-9ACF-5A84-E62C-52B4EA2C1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B54D-1A52-2E50-9A49-8B324EB3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Virtual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7B83F-8215-6542-65E6-5A8AB7C63A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EFFICIENT MEMORY USE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6D771-4FE0-FD95-1736-2448B7F0EA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Allows the use of disk space for virtual addresses, enabling more processes to run than physical memory alone permits.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F709F-EA82-7E9D-BCD1-FA799BFBD8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MULTITASKING CAPABILITIES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C2FB19-C965-7568-CBAD-EE2E484BE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Facilitates simultaneous execution of multiple applications, improving responsiveness and user experience.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CEEAC1-DA48-A861-D8F4-95C341D61B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ISOLATION OF PROCESSES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736E29-C9A4-7992-7DC7-F374A9ACEE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Each process operates in its own memory space, enhancing security and stability by preventing direct access to another process's memory.</a:t>
            </a:r>
          </a:p>
        </p:txBody>
      </p:sp>
    </p:spTree>
    <p:extLst>
      <p:ext uri="{BB962C8B-B14F-4D97-AF65-F5344CB8AC3E}">
        <p14:creationId xmlns:p14="http://schemas.microsoft.com/office/powerpoint/2010/main" val="203850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6586-65AA-297B-BA87-B4CC2B3F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377" y="1989137"/>
            <a:ext cx="5332405" cy="287972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232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nt">
  <a:themeElements>
    <a:clrScheme name="01">
      <a:dk1>
        <a:srgbClr val="000000"/>
      </a:dk1>
      <a:lt1>
        <a:sysClr val="window" lastClr="FFFFFF"/>
      </a:lt1>
      <a:dk2>
        <a:srgbClr val="2D3436"/>
      </a:dk2>
      <a:lt2>
        <a:srgbClr val="DFE6E9"/>
      </a:lt2>
      <a:accent1>
        <a:srgbClr val="55EFC4"/>
      </a:accent1>
      <a:accent2>
        <a:srgbClr val="81ECEC"/>
      </a:accent2>
      <a:accent3>
        <a:srgbClr val="74B9FF"/>
      </a:accent3>
      <a:accent4>
        <a:srgbClr val="A29BFE"/>
      </a:accent4>
      <a:accent5>
        <a:srgbClr val="FAB1A0"/>
      </a:accent5>
      <a:accent6>
        <a:srgbClr val="FF7675"/>
      </a:accent6>
      <a:hlink>
        <a:srgbClr val="0563C1"/>
      </a:hlink>
      <a:folHlink>
        <a:srgbClr val="954F72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EC259CC-12F5-4470-90DB-6B63E660B1F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22</TotalTime>
  <Words>214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 ExtraBold</vt:lpstr>
      <vt:lpstr>Open Sans</vt:lpstr>
      <vt:lpstr>Mint</vt:lpstr>
      <vt:lpstr>Introduction to Virtual Memory</vt:lpstr>
      <vt:lpstr>What is Virtual Memory?</vt:lpstr>
      <vt:lpstr>Key Features</vt:lpstr>
      <vt:lpstr>Drawbacks of Virtual Memory</vt:lpstr>
      <vt:lpstr>Benefits of Virtual Memory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 Chhetri</dc:creator>
  <cp:lastModifiedBy>Arjun Chhetri</cp:lastModifiedBy>
  <cp:revision>2</cp:revision>
  <dcterms:created xsi:type="dcterms:W3CDTF">2024-12-03T08:02:28Z</dcterms:created>
  <dcterms:modified xsi:type="dcterms:W3CDTF">2024-12-03T08:24:50Z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