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353" r:id="rId6"/>
    <p:sldId id="371" r:id="rId7"/>
    <p:sldId id="2439" r:id="rId8"/>
    <p:sldId id="2440" r:id="rId9"/>
    <p:sldId id="2441" r:id="rId10"/>
    <p:sldId id="2442" r:id="rId11"/>
    <p:sldId id="2443" r:id="rId12"/>
    <p:sldId id="262" r:id="rId13"/>
    <p:sldId id="2432" r:id="rId14"/>
    <p:sldId id="2433" r:id="rId15"/>
    <p:sldId id="365" r:id="rId16"/>
    <p:sldId id="2437" r:id="rId17"/>
    <p:sldId id="243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84" autoAdjust="0"/>
  </p:normalViewPr>
  <p:slideViewPr>
    <p:cSldViewPr snapToGrid="0" showGuides="1">
      <p:cViewPr varScale="1">
        <p:scale>
          <a:sx n="61" d="100"/>
          <a:sy n="61" d="100"/>
        </p:scale>
        <p:origin x="1098" y="114"/>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1" dirty="0">
                <a:solidFill>
                  <a:schemeClr val="tx1"/>
                </a:solidFill>
              </a:rPr>
              <a:t>CHART TITLE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99667834623727E-2"/>
          <c:y val="0.1782071795216735"/>
          <c:w val="0.8158006643307526"/>
          <c:h val="0.64745731930331984"/>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3A2-4DE0-8664-F0E576FF22DB}"/>
              </c:ext>
            </c:extLst>
          </c:dPt>
          <c:dPt>
            <c:idx val="1"/>
            <c:bubble3D val="0"/>
            <c:spPr>
              <a:solidFill>
                <a:schemeClr val="accent2"/>
              </a:solidFill>
              <a:ln w="19050">
                <a:noFill/>
              </a:ln>
              <a:effectLst/>
            </c:spPr>
            <c:extLst>
              <c:ext xmlns:c16="http://schemas.microsoft.com/office/drawing/2014/chart" uri="{C3380CC4-5D6E-409C-BE32-E72D297353CC}">
                <c16:uniqueId val="{00000003-A3A2-4DE0-8664-F0E576FF22DB}"/>
              </c:ext>
            </c:extLst>
          </c:dPt>
          <c:dPt>
            <c:idx val="2"/>
            <c:bubble3D val="0"/>
            <c:spPr>
              <a:solidFill>
                <a:schemeClr val="accent3"/>
              </a:solidFill>
              <a:ln w="19050">
                <a:noFill/>
              </a:ln>
              <a:effectLst/>
            </c:spPr>
            <c:extLst>
              <c:ext xmlns:c16="http://schemas.microsoft.com/office/drawing/2014/chart" uri="{C3380CC4-5D6E-409C-BE32-E72D297353CC}">
                <c16:uniqueId val="{00000005-A3A2-4DE0-8664-F0E576FF22DB}"/>
              </c:ext>
            </c:extLst>
          </c:dPt>
          <c:dPt>
            <c:idx val="3"/>
            <c:bubble3D val="0"/>
            <c:spPr>
              <a:solidFill>
                <a:schemeClr val="accent4"/>
              </a:solidFill>
              <a:ln w="19050">
                <a:noFill/>
              </a:ln>
              <a:effectLst/>
            </c:spPr>
            <c:extLst>
              <c:ext xmlns:c16="http://schemas.microsoft.com/office/drawing/2014/chart" uri="{C3380CC4-5D6E-409C-BE32-E72D297353CC}">
                <c16:uniqueId val="{00000007-A3A2-4DE0-8664-F0E576FF22DB}"/>
              </c:ext>
            </c:extLst>
          </c:dPt>
          <c:dPt>
            <c:idx val="4"/>
            <c:bubble3D val="0"/>
            <c:spPr>
              <a:solidFill>
                <a:schemeClr val="accent5"/>
              </a:solidFill>
              <a:ln w="19050">
                <a:noFill/>
              </a:ln>
              <a:effectLst/>
            </c:spPr>
            <c:extLst>
              <c:ext xmlns:c16="http://schemas.microsoft.com/office/drawing/2014/chart" uri="{C3380CC4-5D6E-409C-BE32-E72D297353CC}">
                <c16:uniqueId val="{00000009-A3A2-4DE0-8664-F0E576FF22DB}"/>
              </c:ext>
            </c:extLst>
          </c:dPt>
          <c:dPt>
            <c:idx val="5"/>
            <c:bubble3D val="0"/>
            <c:spPr>
              <a:solidFill>
                <a:schemeClr val="accent6"/>
              </a:solidFill>
              <a:ln w="19050">
                <a:noFill/>
              </a:ln>
              <a:effectLst/>
            </c:spPr>
            <c:extLst>
              <c:ext xmlns:c16="http://schemas.microsoft.com/office/drawing/2014/chart" uri="{C3380CC4-5D6E-409C-BE32-E72D297353CC}">
                <c16:uniqueId val="{0000000B-A3A2-4DE0-8664-F0E576FF22DB}"/>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A3A2-4DE0-8664-F0E576FF22DB}"/>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A3A2-4DE0-8664-F0E576FF22DB}"/>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A3A2-4DE0-8664-F0E576FF22DB}"/>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A3A2-4DE0-8664-F0E576FF22DB}"/>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A3A2-4DE0-8664-F0E576FF22DB}"/>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A3A2-4DE0-8664-F0E576FF22D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A3A2-4DE0-8664-F0E576FF22DB}"/>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1.7226888433974505E-2"/>
          <c:y val="0.94266528124840177"/>
          <c:w val="0.97870772687357976"/>
          <c:h val="5.73347187515982E-2"/>
        </c:manualLayout>
      </c:layout>
      <c:overlay val="0"/>
      <c:spPr>
        <a:noFill/>
        <a:ln>
          <a:noFill/>
        </a:ln>
        <a:effectLst/>
      </c:spPr>
      <c:txPr>
        <a:bodyPr rot="0" spcFirstLastPara="1" vertOverflow="ellipsis" vert="horz" wrap="square" anchor="ctr" anchorCtr="1"/>
        <a:lstStyle/>
        <a:p>
          <a:pPr algn="dist">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11/17/2024</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9ACB7-FF38-6E98-E93B-CD132841B6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AD5F8-B0CB-0152-550C-7BA2948018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BD9C4F-9A99-8C0A-1430-38087E4FD977}"/>
              </a:ext>
            </a:extLst>
          </p:cNvPr>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a:extLst>
              <a:ext uri="{FF2B5EF4-FFF2-40B4-BE49-F238E27FC236}">
                <a16:creationId xmlns:a16="http://schemas.microsoft.com/office/drawing/2014/main" id="{132B9547-75D1-6198-7893-79B2C831C7B1}"/>
              </a:ext>
            </a:extLst>
          </p:cNvPr>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374998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A945A-A59E-A3F3-09AA-F1A7F9D92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FD0E53-0987-297A-BB3C-19878BEB7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A3048-233E-91EB-A9C6-BC9651FD69DF}"/>
              </a:ext>
            </a:extLst>
          </p:cNvPr>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a:extLst>
              <a:ext uri="{FF2B5EF4-FFF2-40B4-BE49-F238E27FC236}">
                <a16:creationId xmlns:a16="http://schemas.microsoft.com/office/drawing/2014/main" id="{8D951C58-D236-A1EC-25BD-70B2826FDD9D}"/>
              </a:ext>
            </a:extLst>
          </p:cNvPr>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237390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70EEA-3475-BE6E-5152-531047466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C1604-1DCD-F025-16D9-05D05E08C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F2FD26-578F-4421-0D5D-18146B6DD7E2}"/>
              </a:ext>
            </a:extLst>
          </p:cNvPr>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a:extLst>
              <a:ext uri="{FF2B5EF4-FFF2-40B4-BE49-F238E27FC236}">
                <a16:creationId xmlns:a16="http://schemas.microsoft.com/office/drawing/2014/main" id="{11DD3A44-D06B-5AA4-7A53-2788B0E78C3E}"/>
              </a:ext>
            </a:extLst>
          </p:cNvPr>
          <p:cNvSpPr>
            <a:spLocks noGrp="1"/>
          </p:cNvSpPr>
          <p:nvPr>
            <p:ph type="sldNum" sz="quarter" idx="10"/>
          </p:nvPr>
        </p:nvSpPr>
        <p:spPr/>
        <p:txBody>
          <a:bodyPr/>
          <a:lstStyle/>
          <a:p>
            <a:fld id="{336D9429-67C4-4688-B497-2D10480057F2}" type="slidenum">
              <a:rPr lang="en-US" smtClean="0"/>
              <a:t>6</a:t>
            </a:fld>
            <a:endParaRPr lang="en-US" dirty="0"/>
          </a:p>
        </p:txBody>
      </p:sp>
    </p:spTree>
    <p:extLst>
      <p:ext uri="{BB962C8B-B14F-4D97-AF65-F5344CB8AC3E}">
        <p14:creationId xmlns:p14="http://schemas.microsoft.com/office/powerpoint/2010/main" val="390035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D8178-8EBB-F463-F0E0-C640B9B829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12AF9-AAEB-01F2-EC44-8E6D4C7CA1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60EAB2-7298-CB67-3804-C0FDFCCA84A3}"/>
              </a:ext>
            </a:extLst>
          </p:cNvPr>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a:extLst>
              <a:ext uri="{FF2B5EF4-FFF2-40B4-BE49-F238E27FC236}">
                <a16:creationId xmlns:a16="http://schemas.microsoft.com/office/drawing/2014/main" id="{7F900AFE-3721-67EE-E211-7E87F1F17C9E}"/>
              </a:ext>
            </a:extLst>
          </p:cNvPr>
          <p:cNvSpPr>
            <a:spLocks noGrp="1"/>
          </p:cNvSpPr>
          <p:nvPr>
            <p:ph type="sldNum" sz="quarter" idx="10"/>
          </p:nvPr>
        </p:nvSpPr>
        <p:spPr/>
        <p:txBody>
          <a:bodyPr/>
          <a:lstStyle/>
          <a:p>
            <a:fld id="{336D9429-67C4-4688-B497-2D10480057F2}" type="slidenum">
              <a:rPr lang="en-US" smtClean="0"/>
              <a:t>7</a:t>
            </a:fld>
            <a:endParaRPr lang="en-US" dirty="0"/>
          </a:p>
        </p:txBody>
      </p:sp>
    </p:spTree>
    <p:extLst>
      <p:ext uri="{BB962C8B-B14F-4D97-AF65-F5344CB8AC3E}">
        <p14:creationId xmlns:p14="http://schemas.microsoft.com/office/powerpoint/2010/main" val="304242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B0E40-65C8-0B8D-63C3-9ECF0AB48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CB73CF-C5EC-A122-053B-032B2C399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B7DAE1-0951-7682-6CAF-7BF0FE14486C}"/>
              </a:ext>
            </a:extLst>
          </p:cNvPr>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a:extLst>
              <a:ext uri="{FF2B5EF4-FFF2-40B4-BE49-F238E27FC236}">
                <a16:creationId xmlns:a16="http://schemas.microsoft.com/office/drawing/2014/main" id="{C9E9BFD1-F367-5C71-0AF1-5E28E87E49CD}"/>
              </a:ext>
            </a:extLst>
          </p:cNvPr>
          <p:cNvSpPr>
            <a:spLocks noGrp="1"/>
          </p:cNvSpPr>
          <p:nvPr>
            <p:ph type="sldNum" sz="quarter" idx="10"/>
          </p:nvPr>
        </p:nvSpPr>
        <p:spPr/>
        <p:txBody>
          <a:bodyPr/>
          <a:lstStyle/>
          <a:p>
            <a:fld id="{336D9429-67C4-4688-B497-2D10480057F2}" type="slidenum">
              <a:rPr lang="en-US" smtClean="0"/>
              <a:t>8</a:t>
            </a:fld>
            <a:endParaRPr lang="en-US" dirty="0"/>
          </a:p>
        </p:txBody>
      </p:sp>
    </p:spTree>
    <p:extLst>
      <p:ext uri="{BB962C8B-B14F-4D97-AF65-F5344CB8AC3E}">
        <p14:creationId xmlns:p14="http://schemas.microsoft.com/office/powerpoint/2010/main" val="93658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12</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11/17/2024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11/17/2024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ostlibertarian.com/2016/05/26/oracle-v-google-is-everything-thats-wrong-with-copyright/"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www.flickr.com/photos/jdhancock/605180561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inteldig.com/seccion/tutorial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pxhere.com/en/photo/91001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www.pxfuel.com/en/free-photo-qlli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www.freshworks.com/freshdesk/general/product-customization-for-customer-satisfaction-blo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pixabay.com/pt/illustrations/multi-tasking-efici%C3%AAncia-gerenciador-284079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pixabay.com/pt/illustrations/multi-tasking-efici%C3%AAncia-gerenciador-284079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Android</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r>
              <a:rPr lang="en-US" dirty="0"/>
              <a:t>By </a:t>
            </a:r>
            <a:r>
              <a:rPr lang="en-US" dirty="0" err="1"/>
              <a:t>Bikal</a:t>
            </a:r>
            <a:r>
              <a:rPr lang="en-US" dirty="0"/>
              <a:t> Thapa</a:t>
            </a:r>
          </a:p>
        </p:txBody>
      </p:sp>
      <p:pic>
        <p:nvPicPr>
          <p:cNvPr id="8" name="Picture Placeholder 7">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3348" r="23348"/>
          <a:stretch/>
        </p:blipFill>
        <p:spPr/>
      </p:pic>
      <p:sp>
        <p:nvSpPr>
          <p:cNvPr id="2" name="TextBox 1">
            <a:extLst>
              <a:ext uri="{FF2B5EF4-FFF2-40B4-BE49-F238E27FC236}">
                <a16:creationId xmlns:a16="http://schemas.microsoft.com/office/drawing/2014/main" id="{95BD6078-A701-5AE5-2036-8696149101D8}"/>
              </a:ext>
            </a:extLst>
          </p:cNvPr>
          <p:cNvSpPr txBox="1"/>
          <p:nvPr/>
        </p:nvSpPr>
        <p:spPr>
          <a:xfrm>
            <a:off x="0" y="6857999"/>
            <a:ext cx="5913439" cy="230832"/>
          </a:xfrm>
          <a:prstGeom prst="rect">
            <a:avLst/>
          </a:prstGeom>
          <a:noFill/>
        </p:spPr>
        <p:txBody>
          <a:bodyPr wrap="square" rtlCol="0">
            <a:spAutoFit/>
          </a:bodyPr>
          <a:lstStyle/>
          <a:p>
            <a:r>
              <a:rPr lang="en-US" sz="900">
                <a:hlinkClick r:id="rId3" tooltip="https://postlibertarian.com/2016/05/26/oracle-v-google-is-everything-thats-wrong-with-copyright/"/>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here</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a:p>
            <a:endParaRPr lang="en-US" dirty="0"/>
          </a:p>
        </p:txBody>
      </p:sp>
      <p:graphicFrame>
        <p:nvGraphicFramePr>
          <p:cNvPr id="6" name="Chart" descr="Circular chart">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1131567116"/>
              </p:ext>
            </p:extLst>
          </p:nvPr>
        </p:nvGraphicFramePr>
        <p:xfrm>
          <a:off x="5757863" y="455613"/>
          <a:ext cx="5789612" cy="5611783"/>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TITLE GOES HERE</a:t>
            </a:r>
          </a:p>
        </p:txBody>
      </p:sp>
      <p:graphicFrame>
        <p:nvGraphicFramePr>
          <p:cNvPr id="8" name="Table">
            <a:extLst>
              <a:ext uri="{FF2B5EF4-FFF2-40B4-BE49-F238E27FC236}">
                <a16:creationId xmlns:a16="http://schemas.microsoft.com/office/drawing/2014/main" id="{DEA92BE0-0E55-46D9-93AF-25DD38E93B3F}"/>
              </a:ext>
            </a:extLst>
          </p:cNvPr>
          <p:cNvGraphicFramePr>
            <a:graphicFrameLocks noGrp="1"/>
          </p:cNvGraphicFramePr>
          <p:nvPr>
            <p:ph idx="1"/>
            <p:extLst>
              <p:ext uri="{D42A27DB-BD31-4B8C-83A1-F6EECF244321}">
                <p14:modId xmlns:p14="http://schemas.microsoft.com/office/powerpoint/2010/main" val="1301062166"/>
              </p:ext>
            </p:extLst>
          </p:nvPr>
        </p:nvGraphicFramePr>
        <p:xfrm>
          <a:off x="838200" y="1922463"/>
          <a:ext cx="10515236" cy="4173540"/>
        </p:xfrm>
        <a:graphic>
          <a:graphicData uri="http://schemas.openxmlformats.org/drawingml/2006/table">
            <a:tbl>
              <a:tblPr firstRow="1" bandRow="1">
                <a:tableStyleId>{F2DE63D5-997A-4646-A377-4702673A728D}</a:tableStyleId>
              </a:tblPr>
              <a:tblGrid>
                <a:gridCol w="2628809">
                  <a:extLst>
                    <a:ext uri="{9D8B030D-6E8A-4147-A177-3AD203B41FA5}">
                      <a16:colId xmlns:a16="http://schemas.microsoft.com/office/drawing/2014/main" val="2481577866"/>
                    </a:ext>
                  </a:extLst>
                </a:gridCol>
                <a:gridCol w="2628809">
                  <a:extLst>
                    <a:ext uri="{9D8B030D-6E8A-4147-A177-3AD203B41FA5}">
                      <a16:colId xmlns:a16="http://schemas.microsoft.com/office/drawing/2014/main" val="2836427615"/>
                    </a:ext>
                  </a:extLst>
                </a:gridCol>
                <a:gridCol w="2628809">
                  <a:extLst>
                    <a:ext uri="{9D8B030D-6E8A-4147-A177-3AD203B41FA5}">
                      <a16:colId xmlns:a16="http://schemas.microsoft.com/office/drawing/2014/main" val="310093864"/>
                    </a:ext>
                  </a:extLst>
                </a:gridCol>
                <a:gridCol w="2628809">
                  <a:extLst>
                    <a:ext uri="{9D8B030D-6E8A-4147-A177-3AD203B41FA5}">
                      <a16:colId xmlns:a16="http://schemas.microsoft.com/office/drawing/2014/main" val="2023951014"/>
                    </a:ext>
                  </a:extLst>
                </a:gridCol>
              </a:tblGrid>
              <a:tr h="470996">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983420419"/>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883246291"/>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0260785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57125802"/>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055255528"/>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449646690"/>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173117077"/>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4397074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663314759"/>
                  </a:ext>
                </a:extLst>
              </a:tr>
            </a:tbl>
          </a:graphicData>
        </a:graphic>
      </p:graphicFrame>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96375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WWW. ALPINESKIHOUSE.COM</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150" dirty="0">
                <a:solidFill>
                  <a:schemeClr val="tx1"/>
                </a:solidFill>
                <a:latin typeface="+mj-lt"/>
                <a:cs typeface="Gill Sans" panose="020B0502020104020203" pitchFamily="34" charset="-79"/>
              </a:rPr>
              <a:t>VICTORIA LINDQVIST</a:t>
            </a: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a:t>
            </a:r>
            <a:r>
              <a:rPr lang="en-US" sz="1800" spc="150" dirty="0">
                <a:solidFill>
                  <a:schemeClr val="tx1"/>
                </a:solidFill>
                <a:latin typeface="+mj-lt"/>
                <a:cs typeface="Gill Sans Light" panose="020B0302020104020203" pitchFamily="34" charset="-79"/>
              </a:rPr>
              <a:t>1 (589) 555‐0199</a:t>
            </a: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rPr>
              <a:t>victoria@alpineskihouse.com</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70272" y="4462093"/>
            <a:ext cx="289490" cy="265015"/>
          </a:xfrm>
          <a:prstGeom prst="rect">
            <a:avLst/>
          </a:prstGeom>
        </p:spPr>
      </p:pic>
      <p:pic>
        <p:nvPicPr>
          <p:cNvPr id="28" name="Graphic 27">
            <a:extLst>
              <a:ext uri="{FF2B5EF4-FFF2-40B4-BE49-F238E27FC236}">
                <a16:creationId xmlns:a16="http://schemas.microsoft.com/office/drawing/2014/main" id="{B7ED8C67-9B20-4988-8626-3F7E11AC559C}"/>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870272" y="4891240"/>
            <a:ext cx="289490" cy="265015"/>
          </a:xfrm>
          <a:prstGeom prst="rect">
            <a:avLst/>
          </a:prstGeom>
        </p:spPr>
      </p:pic>
      <p:pic>
        <p:nvPicPr>
          <p:cNvPr id="26" name="Graphic 25">
            <a:extLst>
              <a:ext uri="{FF2B5EF4-FFF2-40B4-BE49-F238E27FC236}">
                <a16:creationId xmlns:a16="http://schemas.microsoft.com/office/drawing/2014/main" id="{DACBF4AB-293D-4DFE-B772-B09A65120786}"/>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870272" y="5365240"/>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14</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8" name="Text Placeholder 7"/>
          <p:cNvSpPr>
            <a:spLocks noGrp="1"/>
          </p:cNvSpPr>
          <p:nvPr>
            <p:ph type="body" sz="half" idx="2"/>
          </p:nvPr>
        </p:nvSpPr>
        <p:spPr/>
        <p:txBody>
          <a:bodyPr/>
          <a:lstStyle/>
          <a:p>
            <a:pPr marL="285750" indent="-285750">
              <a:buFont typeface="Arial" panose="020B0604020202020204" pitchFamily="34" charset="0"/>
              <a:buChar char="•"/>
            </a:pPr>
            <a:r>
              <a:rPr lang="en-US" dirty="0"/>
              <a:t>Android is an open source operating system based on </a:t>
            </a:r>
            <a:r>
              <a:rPr lang="en-US" dirty="0" err="1"/>
              <a:t>linux</a:t>
            </a:r>
            <a:r>
              <a:rPr lang="en-US" dirty="0"/>
              <a:t> Kernel.</a:t>
            </a:r>
          </a:p>
          <a:p>
            <a:pPr marL="285750" indent="-285750">
              <a:buFont typeface="Arial" panose="020B0604020202020204" pitchFamily="34" charset="0"/>
              <a:buChar char="•"/>
            </a:pPr>
            <a:r>
              <a:rPr lang="en-US" dirty="0"/>
              <a:t>Android was developed by </a:t>
            </a:r>
            <a:r>
              <a:rPr lang="en-US" dirty="0" err="1"/>
              <a:t>Android.Inc</a:t>
            </a:r>
            <a:r>
              <a:rPr lang="en-US" dirty="0"/>
              <a:t> and acquired by google in 2005.</a:t>
            </a:r>
          </a:p>
          <a:p>
            <a:pPr marL="285750" indent="-285750">
              <a:buFont typeface="Arial" panose="020B0604020202020204" pitchFamily="34" charset="0"/>
              <a:buChar char="•"/>
            </a:pPr>
            <a:r>
              <a:rPr lang="en-US" dirty="0"/>
              <a:t>Andy Rubin is the founder of Android.</a:t>
            </a:r>
          </a:p>
        </p:txBody>
      </p:sp>
      <p:pic>
        <p:nvPicPr>
          <p:cNvPr id="7" name="Picture Placeholder 6">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a:extLst>
              <a:ext uri="{837473B0-CC2E-450A-ABE3-18F120FF3D39}">
                <a1611:picAttrSrcUrl xmlns:a1611="http://schemas.microsoft.com/office/drawing/2016/11/main" r:id="rId4"/>
              </a:ext>
            </a:extLst>
          </a:blip>
          <a:srcRect l="16348" r="16348"/>
          <a:stretch/>
        </p:blipFill>
        <p:spPr/>
      </p:pic>
    </p:spTree>
    <p:extLst>
      <p:ext uri="{BB962C8B-B14F-4D97-AF65-F5344CB8AC3E}">
        <p14:creationId xmlns:p14="http://schemas.microsoft.com/office/powerpoint/2010/main" val="56294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27770" r="27770"/>
          <a:stretch/>
        </p:blipFill>
        <p:spPr/>
      </p:pic>
      <p:sp>
        <p:nvSpPr>
          <p:cNvPr id="4" name="Title 3"/>
          <p:cNvSpPr>
            <a:spLocks noGrp="1"/>
          </p:cNvSpPr>
          <p:nvPr>
            <p:ph type="title"/>
          </p:nvPr>
        </p:nvSpPr>
        <p:spPr/>
        <p:txBody>
          <a:bodyPr/>
          <a:lstStyle/>
          <a:p>
            <a:r>
              <a:rPr lang="en-US" dirty="0"/>
              <a:t>Features of android</a:t>
            </a:r>
          </a:p>
        </p:txBody>
      </p:sp>
      <p:sp>
        <p:nvSpPr>
          <p:cNvPr id="8" name="Text Placeholder 7"/>
          <p:cNvSpPr>
            <a:spLocks noGrp="1"/>
          </p:cNvSpPr>
          <p:nvPr>
            <p:ph type="body" sz="half" idx="2"/>
          </p:nvPr>
        </p:nvSpPr>
        <p:spPr/>
        <p:txBody>
          <a:bodyPr>
            <a:normAutofit/>
          </a:bodyPr>
          <a:lstStyle/>
          <a:p>
            <a:pPr marL="342900" indent="-342900">
              <a:buFont typeface="+mj-lt"/>
              <a:buAutoNum type="arabicPeriod"/>
            </a:pPr>
            <a:r>
              <a:rPr lang="en-US" sz="2800" b="1" dirty="0"/>
              <a:t>User Interface</a:t>
            </a:r>
          </a:p>
          <a:p>
            <a:pPr marL="342900" indent="-342900">
              <a:buFont typeface="+mj-lt"/>
              <a:buAutoNum type="arabicPeriod"/>
            </a:pPr>
            <a:r>
              <a:rPr lang="en-US" sz="2800" b="1" dirty="0"/>
              <a:t>Connectivity</a:t>
            </a:r>
          </a:p>
          <a:p>
            <a:pPr marL="342900" indent="-342900">
              <a:buFont typeface="+mj-lt"/>
              <a:buAutoNum type="arabicPeriod"/>
            </a:pPr>
            <a:r>
              <a:rPr lang="en-US" sz="2800" b="1" dirty="0"/>
              <a:t>Customization</a:t>
            </a:r>
          </a:p>
          <a:p>
            <a:pPr marL="342900" indent="-342900">
              <a:buFont typeface="+mj-lt"/>
              <a:buAutoNum type="arabicPeriod"/>
            </a:pPr>
            <a:r>
              <a:rPr lang="en-US" sz="2800" b="1" dirty="0"/>
              <a:t>Multi Tasking</a:t>
            </a:r>
          </a:p>
          <a:p>
            <a:pPr marL="342900" indent="-342900">
              <a:buFont typeface="+mj-lt"/>
              <a:buAutoNum type="arabicPeriod"/>
            </a:pPr>
            <a:r>
              <a:rPr lang="en-US" sz="2800" b="1" dirty="0"/>
              <a:t>Notification</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45131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39AA4-298C-2332-A571-AB2CF4BC5865}"/>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7334BEB-A2C4-E815-878E-258F42A8C817}"/>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23606" r="23606"/>
          <a:stretch/>
        </p:blipFill>
        <p:spPr>
          <a:xfrm>
            <a:off x="6662875" y="-321408"/>
            <a:ext cx="5342858" cy="6722208"/>
          </a:xfrm>
        </p:spPr>
      </p:pic>
      <p:sp>
        <p:nvSpPr>
          <p:cNvPr id="4" name="Title 3">
            <a:extLst>
              <a:ext uri="{FF2B5EF4-FFF2-40B4-BE49-F238E27FC236}">
                <a16:creationId xmlns:a16="http://schemas.microsoft.com/office/drawing/2014/main" id="{AF3B1C6E-5CD1-0608-D235-22CB5A956848}"/>
              </a:ext>
            </a:extLst>
          </p:cNvPr>
          <p:cNvSpPr>
            <a:spLocks noGrp="1"/>
          </p:cNvSpPr>
          <p:nvPr>
            <p:ph type="title"/>
          </p:nvPr>
        </p:nvSpPr>
        <p:spPr>
          <a:xfrm>
            <a:off x="753142" y="572075"/>
            <a:ext cx="3932237" cy="1600200"/>
          </a:xfrm>
        </p:spPr>
        <p:txBody>
          <a:bodyPr/>
          <a:lstStyle/>
          <a:p>
            <a:r>
              <a:rPr lang="en-US" dirty="0"/>
              <a:t>User Interface</a:t>
            </a:r>
          </a:p>
        </p:txBody>
      </p:sp>
      <p:sp>
        <p:nvSpPr>
          <p:cNvPr id="8" name="Text Placeholder 7">
            <a:extLst>
              <a:ext uri="{FF2B5EF4-FFF2-40B4-BE49-F238E27FC236}">
                <a16:creationId xmlns:a16="http://schemas.microsoft.com/office/drawing/2014/main" id="{18C5C379-BE2F-DB92-162A-FE2DC42DECF4}"/>
              </a:ext>
            </a:extLst>
          </p:cNvPr>
          <p:cNvSpPr>
            <a:spLocks noGrp="1"/>
          </p:cNvSpPr>
          <p:nvPr>
            <p:ph type="body" sz="half" idx="2"/>
          </p:nvPr>
        </p:nvSpPr>
        <p:spPr>
          <a:xfrm>
            <a:off x="877789" y="2491437"/>
            <a:ext cx="3932237" cy="3660626"/>
          </a:xfrm>
        </p:spPr>
        <p:txBody>
          <a:bodyPr>
            <a:normAutofit/>
          </a:bodyPr>
          <a:lstStyle/>
          <a:p>
            <a:pPr marL="457200" indent="-457200">
              <a:buFont typeface="Wingdings" panose="05000000000000000000" pitchFamily="2" charset="2"/>
              <a:buChar char="Ø"/>
            </a:pPr>
            <a:r>
              <a:rPr lang="en-US" sz="2000" b="1" dirty="0"/>
              <a:t>Android has a Beautiful User interface.</a:t>
            </a:r>
          </a:p>
          <a:p>
            <a:pPr marL="457200" indent="-457200">
              <a:buFont typeface="Wingdings" panose="05000000000000000000" pitchFamily="2" charset="2"/>
              <a:buChar char="Ø"/>
            </a:pPr>
            <a:r>
              <a:rPr lang="en-US" sz="2000" b="1" dirty="0"/>
              <a:t>It features home screens with access to all apps.</a:t>
            </a:r>
          </a:p>
          <a:p>
            <a:pPr marL="457200" indent="-457200">
              <a:buFont typeface="Wingdings" panose="05000000000000000000" pitchFamily="2" charset="2"/>
              <a:buChar char="Ø"/>
            </a:pPr>
            <a:r>
              <a:rPr lang="en-US" sz="2000" b="1" dirty="0"/>
              <a:t>It’s very user-friendly.</a:t>
            </a:r>
          </a:p>
          <a:p>
            <a:pPr marL="457200" indent="-457200">
              <a:buFont typeface="Wingdings" panose="05000000000000000000" pitchFamily="2" charset="2"/>
              <a:buChar char="Ø"/>
            </a:pPr>
            <a:endParaRPr lang="en-US" sz="2000" b="1" dirty="0"/>
          </a:p>
        </p:txBody>
      </p:sp>
      <p:sp>
        <p:nvSpPr>
          <p:cNvPr id="20" name="Slide Number Placeholder 7">
            <a:extLst>
              <a:ext uri="{FF2B5EF4-FFF2-40B4-BE49-F238E27FC236}">
                <a16:creationId xmlns:a16="http://schemas.microsoft.com/office/drawing/2014/main" id="{05EAA4F7-D9F6-BF9B-1E83-CB0D0E1A12A2}"/>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474883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BED05-62DF-ACC5-689B-4A3147CCBF0A}"/>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DCDD113-BB5D-A9EE-385A-2289D551FAFD}"/>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24715" r="24715"/>
          <a:stretch/>
        </p:blipFill>
        <p:spPr>
          <a:xfrm>
            <a:off x="6662875" y="-321408"/>
            <a:ext cx="5342858" cy="6722208"/>
          </a:xfrm>
        </p:spPr>
      </p:pic>
      <p:sp>
        <p:nvSpPr>
          <p:cNvPr id="4" name="Title 3">
            <a:extLst>
              <a:ext uri="{FF2B5EF4-FFF2-40B4-BE49-F238E27FC236}">
                <a16:creationId xmlns:a16="http://schemas.microsoft.com/office/drawing/2014/main" id="{4DCE3D28-FF5E-D328-85B2-0C358B39A416}"/>
              </a:ext>
            </a:extLst>
          </p:cNvPr>
          <p:cNvSpPr>
            <a:spLocks noGrp="1"/>
          </p:cNvSpPr>
          <p:nvPr>
            <p:ph type="title"/>
          </p:nvPr>
        </p:nvSpPr>
        <p:spPr>
          <a:xfrm>
            <a:off x="753142" y="572075"/>
            <a:ext cx="3932237" cy="1600200"/>
          </a:xfrm>
        </p:spPr>
        <p:txBody>
          <a:bodyPr/>
          <a:lstStyle/>
          <a:p>
            <a:r>
              <a:rPr lang="en-US" dirty="0"/>
              <a:t>Connectivity</a:t>
            </a:r>
          </a:p>
        </p:txBody>
      </p:sp>
      <p:sp>
        <p:nvSpPr>
          <p:cNvPr id="8" name="Text Placeholder 7">
            <a:extLst>
              <a:ext uri="{FF2B5EF4-FFF2-40B4-BE49-F238E27FC236}">
                <a16:creationId xmlns:a16="http://schemas.microsoft.com/office/drawing/2014/main" id="{889464CF-37A3-7579-33C4-9435F5AE4D2D}"/>
              </a:ext>
            </a:extLst>
          </p:cNvPr>
          <p:cNvSpPr>
            <a:spLocks noGrp="1"/>
          </p:cNvSpPr>
          <p:nvPr>
            <p:ph type="body" sz="half" idx="2"/>
          </p:nvPr>
        </p:nvSpPr>
        <p:spPr>
          <a:xfrm>
            <a:off x="877789" y="2491437"/>
            <a:ext cx="3932237" cy="3660626"/>
          </a:xfrm>
        </p:spPr>
        <p:txBody>
          <a:bodyPr>
            <a:normAutofit/>
          </a:bodyPr>
          <a:lstStyle/>
          <a:p>
            <a:pPr marL="457200" indent="-457200">
              <a:buFont typeface="Wingdings" panose="05000000000000000000" pitchFamily="2" charset="2"/>
              <a:buChar char="Ø"/>
            </a:pPr>
            <a:r>
              <a:rPr lang="en-US" sz="2000" b="1" dirty="0"/>
              <a:t>Android helps to connect to the WIFI and Bluetooth devices.</a:t>
            </a:r>
          </a:p>
          <a:p>
            <a:pPr marL="457200" indent="-457200">
              <a:buFont typeface="Wingdings" panose="05000000000000000000" pitchFamily="2" charset="2"/>
              <a:buChar char="Ø"/>
            </a:pPr>
            <a:r>
              <a:rPr lang="en-US" sz="2000" b="1" dirty="0"/>
              <a:t>Android provides platform to access cellular networks.</a:t>
            </a:r>
          </a:p>
          <a:p>
            <a:pPr marL="457200" indent="-457200">
              <a:buFont typeface="Wingdings" panose="05000000000000000000" pitchFamily="2" charset="2"/>
              <a:buChar char="Ø"/>
            </a:pPr>
            <a:r>
              <a:rPr lang="en-US" sz="2000" b="1" dirty="0"/>
              <a:t>Android can share it’s WIFI through hotspot.</a:t>
            </a:r>
          </a:p>
          <a:p>
            <a:pPr marL="457200" indent="-457200">
              <a:buFont typeface="Wingdings" panose="05000000000000000000" pitchFamily="2" charset="2"/>
              <a:buChar char="Ø"/>
            </a:pPr>
            <a:endParaRPr lang="en-US" sz="2000" b="1" dirty="0"/>
          </a:p>
        </p:txBody>
      </p:sp>
      <p:sp>
        <p:nvSpPr>
          <p:cNvPr id="20" name="Slide Number Placeholder 7">
            <a:extLst>
              <a:ext uri="{FF2B5EF4-FFF2-40B4-BE49-F238E27FC236}">
                <a16:creationId xmlns:a16="http://schemas.microsoft.com/office/drawing/2014/main" id="{26EE933B-3CE8-1E1E-B3C2-2BC791C074BE}"/>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1424740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58B6-9943-8DFD-DA82-30EB998AD945}"/>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5A0A3E33-FE30-0BDA-BE12-6BC5289DD5C6}"/>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34096" r="34096"/>
          <a:stretch/>
        </p:blipFill>
        <p:spPr>
          <a:xfrm>
            <a:off x="6662875" y="-321408"/>
            <a:ext cx="5342858" cy="6722208"/>
          </a:xfrm>
        </p:spPr>
      </p:pic>
      <p:sp>
        <p:nvSpPr>
          <p:cNvPr id="4" name="Title 3">
            <a:extLst>
              <a:ext uri="{FF2B5EF4-FFF2-40B4-BE49-F238E27FC236}">
                <a16:creationId xmlns:a16="http://schemas.microsoft.com/office/drawing/2014/main" id="{8BDB1F9B-48F1-3C98-0FAE-3F319E09715A}"/>
              </a:ext>
            </a:extLst>
          </p:cNvPr>
          <p:cNvSpPr>
            <a:spLocks noGrp="1"/>
          </p:cNvSpPr>
          <p:nvPr>
            <p:ph type="title"/>
          </p:nvPr>
        </p:nvSpPr>
        <p:spPr>
          <a:xfrm>
            <a:off x="753142" y="572075"/>
            <a:ext cx="3932237" cy="1600200"/>
          </a:xfrm>
        </p:spPr>
        <p:txBody>
          <a:bodyPr/>
          <a:lstStyle/>
          <a:p>
            <a:r>
              <a:rPr lang="en-US" dirty="0"/>
              <a:t>Customization</a:t>
            </a:r>
          </a:p>
        </p:txBody>
      </p:sp>
      <p:sp>
        <p:nvSpPr>
          <p:cNvPr id="8" name="Text Placeholder 7">
            <a:extLst>
              <a:ext uri="{FF2B5EF4-FFF2-40B4-BE49-F238E27FC236}">
                <a16:creationId xmlns:a16="http://schemas.microsoft.com/office/drawing/2014/main" id="{8929C991-D60F-8835-532C-46292E808677}"/>
              </a:ext>
            </a:extLst>
          </p:cNvPr>
          <p:cNvSpPr>
            <a:spLocks noGrp="1"/>
          </p:cNvSpPr>
          <p:nvPr>
            <p:ph type="body" sz="half" idx="2"/>
          </p:nvPr>
        </p:nvSpPr>
        <p:spPr>
          <a:xfrm>
            <a:off x="877789" y="2491437"/>
            <a:ext cx="3932237" cy="3660626"/>
          </a:xfrm>
        </p:spPr>
        <p:txBody>
          <a:bodyPr>
            <a:normAutofit/>
          </a:bodyPr>
          <a:lstStyle/>
          <a:p>
            <a:pPr marL="457200" indent="-457200">
              <a:buFont typeface="Wingdings" panose="05000000000000000000" pitchFamily="2" charset="2"/>
              <a:buChar char="Ø"/>
            </a:pPr>
            <a:r>
              <a:rPr lang="en-US" sz="2000" b="1" dirty="0"/>
              <a:t>User can customize the position of apps in home screen.</a:t>
            </a:r>
          </a:p>
          <a:p>
            <a:pPr marL="457200" indent="-457200">
              <a:buFont typeface="Wingdings" panose="05000000000000000000" pitchFamily="2" charset="2"/>
              <a:buChar char="Ø"/>
            </a:pPr>
            <a:r>
              <a:rPr lang="en-US" sz="2000" b="1" dirty="0"/>
              <a:t>User can set the wallpapers according to their preference.</a:t>
            </a:r>
          </a:p>
          <a:p>
            <a:pPr marL="457200" indent="-457200">
              <a:buFont typeface="Wingdings" panose="05000000000000000000" pitchFamily="2" charset="2"/>
              <a:buChar char="Ø"/>
            </a:pPr>
            <a:r>
              <a:rPr lang="en-US" sz="2000" b="1" dirty="0"/>
              <a:t>User’s can block the annoying notification through the settings.</a:t>
            </a:r>
          </a:p>
          <a:p>
            <a:pPr marL="457200" indent="-457200">
              <a:buFont typeface="Wingdings" panose="05000000000000000000" pitchFamily="2" charset="2"/>
              <a:buChar char="Ø"/>
            </a:pPr>
            <a:endParaRPr lang="en-US" sz="2000" b="1" dirty="0"/>
          </a:p>
        </p:txBody>
      </p:sp>
      <p:sp>
        <p:nvSpPr>
          <p:cNvPr id="20" name="Slide Number Placeholder 7">
            <a:extLst>
              <a:ext uri="{FF2B5EF4-FFF2-40B4-BE49-F238E27FC236}">
                <a16:creationId xmlns:a16="http://schemas.microsoft.com/office/drawing/2014/main" id="{DAB4BDBA-A194-B704-B69F-DD4CDF1318C8}"/>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316437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83976-3869-52EE-5995-E758E32DCFB1}"/>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AA853DF-0A4E-0ED3-7E33-4FA1899A3020}"/>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19822" r="19822"/>
          <a:stretch/>
        </p:blipFill>
        <p:spPr>
          <a:xfrm>
            <a:off x="6662875" y="-321408"/>
            <a:ext cx="5342858" cy="6722208"/>
          </a:xfrm>
        </p:spPr>
      </p:pic>
      <p:sp>
        <p:nvSpPr>
          <p:cNvPr id="4" name="Title 3">
            <a:extLst>
              <a:ext uri="{FF2B5EF4-FFF2-40B4-BE49-F238E27FC236}">
                <a16:creationId xmlns:a16="http://schemas.microsoft.com/office/drawing/2014/main" id="{20F00F74-3F81-EAC7-79C0-58FAAA16D69C}"/>
              </a:ext>
            </a:extLst>
          </p:cNvPr>
          <p:cNvSpPr>
            <a:spLocks noGrp="1"/>
          </p:cNvSpPr>
          <p:nvPr>
            <p:ph type="title"/>
          </p:nvPr>
        </p:nvSpPr>
        <p:spPr>
          <a:xfrm>
            <a:off x="753142" y="572075"/>
            <a:ext cx="3932237" cy="1600200"/>
          </a:xfrm>
        </p:spPr>
        <p:txBody>
          <a:bodyPr/>
          <a:lstStyle/>
          <a:p>
            <a:r>
              <a:rPr lang="en-US" dirty="0"/>
              <a:t>Multi tasking</a:t>
            </a:r>
          </a:p>
        </p:txBody>
      </p:sp>
      <p:sp>
        <p:nvSpPr>
          <p:cNvPr id="8" name="Text Placeholder 7">
            <a:extLst>
              <a:ext uri="{FF2B5EF4-FFF2-40B4-BE49-F238E27FC236}">
                <a16:creationId xmlns:a16="http://schemas.microsoft.com/office/drawing/2014/main" id="{6BA3FE76-E6ED-2B88-E1A1-05CF91833BCE}"/>
              </a:ext>
            </a:extLst>
          </p:cNvPr>
          <p:cNvSpPr>
            <a:spLocks noGrp="1"/>
          </p:cNvSpPr>
          <p:nvPr>
            <p:ph type="body" sz="half" idx="2"/>
          </p:nvPr>
        </p:nvSpPr>
        <p:spPr>
          <a:xfrm>
            <a:off x="877789" y="2491437"/>
            <a:ext cx="3932237" cy="3660626"/>
          </a:xfrm>
        </p:spPr>
        <p:txBody>
          <a:bodyPr>
            <a:normAutofit/>
          </a:bodyPr>
          <a:lstStyle/>
          <a:p>
            <a:pPr marL="457200" indent="-457200">
              <a:buFont typeface="Wingdings" panose="05000000000000000000" pitchFamily="2" charset="2"/>
              <a:buChar char="Ø"/>
            </a:pPr>
            <a:r>
              <a:rPr lang="en-US" sz="2000" b="1" dirty="0"/>
              <a:t>User can use multiple apps at a time.</a:t>
            </a:r>
          </a:p>
          <a:p>
            <a:pPr marL="457200" indent="-457200">
              <a:buFont typeface="Wingdings" panose="05000000000000000000" pitchFamily="2" charset="2"/>
              <a:buChar char="Ø"/>
            </a:pPr>
            <a:r>
              <a:rPr lang="en-US" sz="2000" b="1" dirty="0"/>
              <a:t>User can access the recently used apps.</a:t>
            </a:r>
          </a:p>
          <a:p>
            <a:pPr marL="457200" indent="-457200">
              <a:buFont typeface="Wingdings" panose="05000000000000000000" pitchFamily="2" charset="2"/>
              <a:buChar char="Ø"/>
            </a:pPr>
            <a:r>
              <a:rPr lang="en-US" sz="2000" b="1" dirty="0"/>
              <a:t>Android also allows picture in picture mode for multitasking.</a:t>
            </a:r>
          </a:p>
          <a:p>
            <a:pPr marL="457200" indent="-457200">
              <a:buFont typeface="Wingdings" panose="05000000000000000000" pitchFamily="2" charset="2"/>
              <a:buChar char="Ø"/>
            </a:pPr>
            <a:endParaRPr lang="en-US" sz="2000" b="1" dirty="0"/>
          </a:p>
        </p:txBody>
      </p:sp>
      <p:sp>
        <p:nvSpPr>
          <p:cNvPr id="20" name="Slide Number Placeholder 7">
            <a:extLst>
              <a:ext uri="{FF2B5EF4-FFF2-40B4-BE49-F238E27FC236}">
                <a16:creationId xmlns:a16="http://schemas.microsoft.com/office/drawing/2014/main" id="{20F1CCE4-01F9-0AB5-4DD8-18E9C0AD75DA}"/>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004276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947A0-2F56-AA44-ED90-9F496F608F1C}"/>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B5FB370-BD63-3A4B-D37C-E68484977F52}"/>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19822" r="19822"/>
          <a:stretch/>
        </p:blipFill>
        <p:spPr>
          <a:xfrm>
            <a:off x="6662875" y="-321408"/>
            <a:ext cx="5342858" cy="6722208"/>
          </a:xfrm>
        </p:spPr>
      </p:pic>
      <p:sp>
        <p:nvSpPr>
          <p:cNvPr id="4" name="Title 3">
            <a:extLst>
              <a:ext uri="{FF2B5EF4-FFF2-40B4-BE49-F238E27FC236}">
                <a16:creationId xmlns:a16="http://schemas.microsoft.com/office/drawing/2014/main" id="{3EDF5FBE-9305-6EC0-FDAB-857A30AA5087}"/>
              </a:ext>
            </a:extLst>
          </p:cNvPr>
          <p:cNvSpPr>
            <a:spLocks noGrp="1"/>
          </p:cNvSpPr>
          <p:nvPr>
            <p:ph type="title"/>
          </p:nvPr>
        </p:nvSpPr>
        <p:spPr>
          <a:xfrm>
            <a:off x="753142" y="572075"/>
            <a:ext cx="3932237" cy="1600200"/>
          </a:xfrm>
        </p:spPr>
        <p:txBody>
          <a:bodyPr/>
          <a:lstStyle/>
          <a:p>
            <a:r>
              <a:rPr lang="en-US" dirty="0"/>
              <a:t>Notification</a:t>
            </a:r>
          </a:p>
        </p:txBody>
      </p:sp>
      <p:sp>
        <p:nvSpPr>
          <p:cNvPr id="8" name="Text Placeholder 7">
            <a:extLst>
              <a:ext uri="{FF2B5EF4-FFF2-40B4-BE49-F238E27FC236}">
                <a16:creationId xmlns:a16="http://schemas.microsoft.com/office/drawing/2014/main" id="{B166BD2F-EA3A-7B1B-0857-4E409B60BCE3}"/>
              </a:ext>
            </a:extLst>
          </p:cNvPr>
          <p:cNvSpPr>
            <a:spLocks noGrp="1"/>
          </p:cNvSpPr>
          <p:nvPr>
            <p:ph type="body" sz="half" idx="2"/>
          </p:nvPr>
        </p:nvSpPr>
        <p:spPr>
          <a:xfrm>
            <a:off x="877789" y="2491437"/>
            <a:ext cx="3932237" cy="3660626"/>
          </a:xfrm>
        </p:spPr>
        <p:txBody>
          <a:bodyPr>
            <a:normAutofit/>
          </a:bodyPr>
          <a:lstStyle/>
          <a:p>
            <a:pPr marL="457200" indent="-457200">
              <a:buFont typeface="Wingdings" panose="05000000000000000000" pitchFamily="2" charset="2"/>
              <a:buChar char="Ø"/>
            </a:pPr>
            <a:r>
              <a:rPr lang="en-US" sz="2000" b="1" dirty="0"/>
              <a:t>User can temporarily snooze the notification.</a:t>
            </a:r>
          </a:p>
          <a:p>
            <a:pPr marL="457200" indent="-457200">
              <a:buFont typeface="Wingdings" panose="05000000000000000000" pitchFamily="2" charset="2"/>
              <a:buChar char="Ø"/>
            </a:pPr>
            <a:r>
              <a:rPr lang="en-US" sz="2000" b="1" dirty="0"/>
              <a:t>User can be notified about their emails .</a:t>
            </a:r>
          </a:p>
          <a:p>
            <a:pPr marL="457200" indent="-457200">
              <a:buFont typeface="Wingdings" panose="05000000000000000000" pitchFamily="2" charset="2"/>
              <a:buChar char="Ø"/>
            </a:pPr>
            <a:r>
              <a:rPr lang="en-US" sz="2000" b="1" dirty="0"/>
              <a:t>Android also allows picture in picture mode for multitasking.</a:t>
            </a:r>
          </a:p>
          <a:p>
            <a:pPr marL="457200" indent="-457200">
              <a:buFont typeface="Wingdings" panose="05000000000000000000" pitchFamily="2" charset="2"/>
              <a:buChar char="Ø"/>
            </a:pPr>
            <a:endParaRPr lang="en-US" sz="2000" b="1" dirty="0"/>
          </a:p>
        </p:txBody>
      </p:sp>
      <p:sp>
        <p:nvSpPr>
          <p:cNvPr id="20" name="Slide Number Placeholder 7">
            <a:extLst>
              <a:ext uri="{FF2B5EF4-FFF2-40B4-BE49-F238E27FC236}">
                <a16:creationId xmlns:a16="http://schemas.microsoft.com/office/drawing/2014/main" id="{1E80C87F-8046-885D-BDE7-987B55509A40}"/>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3573014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YET ANOTHER TITLE GOES HERE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COMPARISON POINT 1</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COMPARISON POINT 2</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Winter presentation</Template>
  <TotalTime>54</TotalTime>
  <Words>721</Words>
  <Application>Microsoft Office PowerPoint</Application>
  <PresentationFormat>Widescreen</PresentationFormat>
  <Paragraphs>113</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Gill Sans</vt:lpstr>
      <vt:lpstr>Gill Sans Light</vt:lpstr>
      <vt:lpstr>Wingdings</vt:lpstr>
      <vt:lpstr>Office Theme</vt:lpstr>
      <vt:lpstr>Android</vt:lpstr>
      <vt:lpstr>Introduction</vt:lpstr>
      <vt:lpstr>Features of android</vt:lpstr>
      <vt:lpstr>User Interface</vt:lpstr>
      <vt:lpstr>Connectivity</vt:lpstr>
      <vt:lpstr>Customization</vt:lpstr>
      <vt:lpstr>Multi tasking</vt:lpstr>
      <vt:lpstr>Notification</vt:lpstr>
      <vt:lpstr>YET ANOTHER TITLE GOES HERE</vt:lpstr>
      <vt:lpstr>Title here</vt:lpstr>
      <vt:lpstr>TABLE TITLE GOES HERE</vt:lpstr>
      <vt:lpstr>Large Image slide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Dahal</dc:creator>
  <cp:lastModifiedBy>Pratik Dahal</cp:lastModifiedBy>
  <cp:revision>4</cp:revision>
  <dcterms:created xsi:type="dcterms:W3CDTF">2024-11-17T07:57:36Z</dcterms:created>
  <dcterms:modified xsi:type="dcterms:W3CDTF">2024-11-17T08:51:52Z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