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82" r:id="rId5"/>
    <p:sldId id="391" r:id="rId6"/>
    <p:sldId id="395" r:id="rId7"/>
    <p:sldId id="388" r:id="rId8"/>
    <p:sldId id="396" r:id="rId9"/>
    <p:sldId id="397" r:id="rId10"/>
    <p:sldId id="398" r:id="rId11"/>
    <p:sldId id="399" r:id="rId12"/>
    <p:sldId id="39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E"/>
    <a:srgbClr val="C5EAFF"/>
    <a:srgbClr val="F78CB9"/>
    <a:srgbClr val="F5DAC5"/>
    <a:srgbClr val="00A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019" autoAdjust="0"/>
  </p:normalViewPr>
  <p:slideViewPr>
    <p:cSldViewPr snapToGrid="0">
      <p:cViewPr>
        <p:scale>
          <a:sx n="50" d="100"/>
          <a:sy n="50" d="100"/>
        </p:scale>
        <p:origin x="1500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  <a:t>11/11/2024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487DE8-DB1D-7476-8C44-B0F448760DE0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olorful liquid with a purple line&#10;&#10;Description automatically generated">
            <a:extLst>
              <a:ext uri="{FF2B5EF4-FFF2-40B4-BE49-F238E27FC236}">
                <a16:creationId xmlns:a16="http://schemas.microsoft.com/office/drawing/2014/main" id="{1F307DB2-2647-9E7A-A3A3-DBE7504930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680" r="331" b="10324"/>
          <a:stretch/>
        </p:blipFill>
        <p:spPr>
          <a:xfrm>
            <a:off x="84057" y="-9099"/>
            <a:ext cx="11536223" cy="68671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9285B55-78E1-B83E-F9B2-6616677DB9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2007" y="1223587"/>
            <a:ext cx="849017" cy="9780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3B77729-8929-07DD-3A0E-3345E9C7EC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1023" y="4463033"/>
            <a:ext cx="849017" cy="97803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3485D99-86C3-3AD2-8EEC-686C73F6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76" y="1307592"/>
            <a:ext cx="6830568" cy="4498848"/>
          </a:xfrm>
        </p:spPr>
        <p:txBody>
          <a:bodyPr>
            <a:normAutofit/>
          </a:bodyPr>
          <a:lstStyle>
            <a:lvl1pPr algn="ctr">
              <a:lnSpc>
                <a:spcPct val="113000"/>
              </a:lnSpc>
              <a:defRPr sz="5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94F02A7-35D5-9B29-B063-4F40E8DC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87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AB0126E7-35C8-4EB5-B66B-D1260C4AE3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380" y="5498683"/>
            <a:ext cx="904680" cy="10421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647433-270D-5D45-29E0-608311CA9701}"/>
              </a:ext>
            </a:extLst>
          </p:cNvPr>
          <p:cNvSpPr>
            <a:spLocks/>
          </p:cNvSpPr>
          <p:nvPr userDrawn="1"/>
        </p:nvSpPr>
        <p:spPr>
          <a:xfrm>
            <a:off x="5621925" y="1468626"/>
            <a:ext cx="4641637" cy="5055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F7496-C504-BB47-EC59-97AAA92A07B8}"/>
              </a:ext>
            </a:extLst>
          </p:cNvPr>
          <p:cNvSpPr/>
          <p:nvPr userDrawn="1"/>
        </p:nvSpPr>
        <p:spPr>
          <a:xfrm>
            <a:off x="803567" y="1460959"/>
            <a:ext cx="4641638" cy="5055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4" name="Picture 13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32B92FA5-A482-D296-0300-0D794E5A1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008"/>
          <a:stretch/>
        </p:blipFill>
        <p:spPr>
          <a:xfrm rot="10800000">
            <a:off x="0" y="4603898"/>
            <a:ext cx="6148843" cy="2254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98EEF-CE97-B22D-6E75-D121E815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279208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98A1FC94-DC76-4D72-16F0-88E8D61960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5568" y="1883664"/>
            <a:ext cx="4014216" cy="3511296"/>
          </a:xfrm>
        </p:spPr>
        <p:txBody>
          <a:bodyPr anchor="t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lang="en-US" sz="1400" b="0" kern="12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tx2"/>
              </a:buClr>
              <a:defRPr sz="1200"/>
            </a:lvl2pPr>
            <a:lvl3pPr>
              <a:buClr>
                <a:schemeClr val="tx2"/>
              </a:buCl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1E2BE2C-1D19-F2FC-F91E-A2C73325864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4456" y="1883664"/>
            <a:ext cx="4014216" cy="351129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400" b="1"/>
            </a:lvl1pPr>
            <a:lvl2pPr>
              <a:buClr>
                <a:schemeClr val="tx2"/>
              </a:buClr>
              <a:defRPr sz="1200"/>
            </a:lvl2pPr>
            <a:lvl3pPr>
              <a:buClr>
                <a:schemeClr val="tx2"/>
              </a:buClr>
              <a:defRPr sz="1200"/>
            </a:lvl3pPr>
            <a:lvl4pPr>
              <a:buClr>
                <a:schemeClr val="tx2"/>
              </a:buClr>
              <a:defRPr sz="1200"/>
            </a:lvl4pPr>
            <a:lvl5pPr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8C8D-2511-191A-0965-7E441EDA27B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E08F2-413A-87D7-FC7E-FA7C3282F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8ED2-48AE-58D3-898D-1C9D6D65A7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2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6" y="539496"/>
            <a:ext cx="6958584" cy="143560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31B5D0-8E67-901E-73FB-36D970CB8F97}"/>
              </a:ext>
            </a:extLst>
          </p:cNvPr>
          <p:cNvSpPr/>
          <p:nvPr userDrawn="1"/>
        </p:nvSpPr>
        <p:spPr>
          <a:xfrm>
            <a:off x="711203" y="329416"/>
            <a:ext cx="2503051" cy="5979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FEFF780-F9A6-D70C-43AF-EF361A89EE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0000" y="1965960"/>
            <a:ext cx="6629400" cy="8595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9ACBEEE1-322A-B926-9005-21D1F3999AA9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4039564" y="2962656"/>
            <a:ext cx="6539835" cy="322738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24AE729D-8A2D-FEFD-3B1F-8025FBBDD5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2219" t="5197"/>
          <a:stretch>
            <a:fillRect/>
          </a:stretch>
        </p:blipFill>
        <p:spPr>
          <a:xfrm rot="14400000">
            <a:off x="-2171467" y="2562333"/>
            <a:ext cx="6626421" cy="4182149"/>
          </a:xfrm>
          <a:custGeom>
            <a:avLst/>
            <a:gdLst>
              <a:gd name="connsiteX0" fmla="*/ 6626421 w 6626421"/>
              <a:gd name="connsiteY0" fmla="*/ 4182149 h 4182149"/>
              <a:gd name="connsiteX1" fmla="*/ 1319145 w 6626421"/>
              <a:gd name="connsiteY1" fmla="*/ 4182149 h 4182149"/>
              <a:gd name="connsiteX2" fmla="*/ 0 w 6626421"/>
              <a:gd name="connsiteY2" fmla="*/ 3420540 h 4182149"/>
              <a:gd name="connsiteX3" fmla="*/ 1974850 w 6626421"/>
              <a:gd name="connsiteY3" fmla="*/ 0 h 4182149"/>
              <a:gd name="connsiteX4" fmla="*/ 6626421 w 6626421"/>
              <a:gd name="connsiteY4" fmla="*/ 2685586 h 418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421" h="4182149">
                <a:moveTo>
                  <a:pt x="6626421" y="4182149"/>
                </a:moveTo>
                <a:lnTo>
                  <a:pt x="1319145" y="4182149"/>
                </a:lnTo>
                <a:lnTo>
                  <a:pt x="0" y="3420540"/>
                </a:lnTo>
                <a:lnTo>
                  <a:pt x="1974850" y="0"/>
                </a:lnTo>
                <a:lnTo>
                  <a:pt x="6626421" y="2685586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2DA2EC6-9201-16D6-4C20-0FB5854C2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273050" y="2512988"/>
            <a:ext cx="849017" cy="9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435608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9ACBEEE1-322A-B926-9005-21D1F3999AA9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804672" y="1472184"/>
            <a:ext cx="9537192" cy="392277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olorful liquid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9D6252C-CE9A-ABBD-43D8-62F708B2B2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-3380" y="5552387"/>
            <a:ext cx="3785031" cy="1310811"/>
          </a:xfrm>
          <a:prstGeom prst="rect">
            <a:avLst/>
          </a:prstGeom>
        </p:spPr>
      </p:pic>
      <p:pic>
        <p:nvPicPr>
          <p:cNvPr id="9" name="Picture 8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C975A1D6-EEFF-C8C1-AC72-68C09285D5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686580" y="-9167"/>
            <a:ext cx="5538171" cy="22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1AC4E5-2B89-481E-46B9-A867F5699CEE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C425D3D8-6FFB-E26C-2DDC-EAE565DDDD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76" t="13872" r="4114" b="8199"/>
          <a:stretch/>
        </p:blipFill>
        <p:spPr>
          <a:xfrm rot="10800000">
            <a:off x="-2" y="-2"/>
            <a:ext cx="10838727" cy="685800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B0B6FA5-0AFE-69A5-2CE6-27D1CBF5F0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3365" y="1390616"/>
            <a:ext cx="849017" cy="97803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CA221E3-E5C1-6778-BDF2-B5527950BB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2015" y="4219529"/>
            <a:ext cx="849017" cy="97803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EF24DD3-EDCB-7DE8-426A-6EFA267D6B0C}"/>
              </a:ext>
            </a:extLst>
          </p:cNvPr>
          <p:cNvSpPr/>
          <p:nvPr userDrawn="1"/>
        </p:nvSpPr>
        <p:spPr>
          <a:xfrm>
            <a:off x="4233672" y="1527048"/>
            <a:ext cx="2606040" cy="2606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E4463-3EAA-4A1D-028E-1585853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88336"/>
            <a:ext cx="9464040" cy="2459736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958D5F2-B610-B25E-1D2D-71EC79D2A9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3400" y="1645920"/>
            <a:ext cx="2377440" cy="237744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7F71CF-7463-EE58-8673-70FF6E01D635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35BEB45A-F384-D7C9-A3CB-75375E4B69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28" t="-787" r="-1" b="2794"/>
          <a:stretch/>
        </p:blipFill>
        <p:spPr>
          <a:xfrm rot="10800000">
            <a:off x="147778" y="-1"/>
            <a:ext cx="11843113" cy="65162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10DECF3-C5B2-7596-8F56-1A7469F36886}"/>
              </a:ext>
            </a:extLst>
          </p:cNvPr>
          <p:cNvGrpSpPr/>
          <p:nvPr userDrawn="1"/>
        </p:nvGrpSpPr>
        <p:grpSpPr>
          <a:xfrm rot="10800000">
            <a:off x="3039303" y="555295"/>
            <a:ext cx="5490384" cy="5535077"/>
            <a:chOff x="2470935" y="599843"/>
            <a:chExt cx="5490384" cy="5535077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A5C777D-A2B2-306B-76C2-3E13CEC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0935" y="599843"/>
              <a:ext cx="849017" cy="97803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B86DD9E-B0D3-146B-90C5-1F835B4B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02" y="5156885"/>
              <a:ext cx="849017" cy="97803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E4463-3EAA-4A1D-028E-1585853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417320"/>
            <a:ext cx="5367528" cy="219456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F31E34-7EF1-9430-2FA0-784F079D7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4368" y="3602736"/>
            <a:ext cx="5367528" cy="949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6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A3E124-5798-04DF-D85C-468DB4EC9F07}"/>
              </a:ext>
            </a:extLst>
          </p:cNvPr>
          <p:cNvSpPr/>
          <p:nvPr userDrawn="1"/>
        </p:nvSpPr>
        <p:spPr>
          <a:xfrm>
            <a:off x="803567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827662AF-0BAF-6D15-2F77-9241FBB7D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19398"/>
          <a:stretch>
            <a:fillRect/>
          </a:stretch>
        </p:blipFill>
        <p:spPr>
          <a:xfrm rot="12600000">
            <a:off x="-1186695" y="-47254"/>
            <a:ext cx="8514377" cy="6482357"/>
          </a:xfrm>
          <a:custGeom>
            <a:avLst/>
            <a:gdLst>
              <a:gd name="connsiteX0" fmla="*/ 8514377 w 8514377"/>
              <a:gd name="connsiteY0" fmla="*/ 4473859 h 6482357"/>
              <a:gd name="connsiteX1" fmla="*/ 5035556 w 8514377"/>
              <a:gd name="connsiteY1" fmla="*/ 6482357 h 6482357"/>
              <a:gd name="connsiteX2" fmla="*/ 1109801 w 8514377"/>
              <a:gd name="connsiteY2" fmla="*/ 6482357 h 6482357"/>
              <a:gd name="connsiteX3" fmla="*/ 0 w 8514377"/>
              <a:gd name="connsiteY3" fmla="*/ 4560126 h 6482357"/>
              <a:gd name="connsiteX4" fmla="*/ 0 w 8514377"/>
              <a:gd name="connsiteY4" fmla="*/ 1470700 h 6482357"/>
              <a:gd name="connsiteX5" fmla="*/ 2547328 w 8514377"/>
              <a:gd name="connsiteY5" fmla="*/ 0 h 6482357"/>
              <a:gd name="connsiteX6" fmla="*/ 5931393 w 8514377"/>
              <a:gd name="connsiteY6" fmla="*/ 0 h 64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377" h="6482357">
                <a:moveTo>
                  <a:pt x="8514377" y="4473859"/>
                </a:moveTo>
                <a:lnTo>
                  <a:pt x="5035556" y="6482357"/>
                </a:lnTo>
                <a:lnTo>
                  <a:pt x="1109801" y="6482357"/>
                </a:lnTo>
                <a:lnTo>
                  <a:pt x="0" y="4560126"/>
                </a:lnTo>
                <a:lnTo>
                  <a:pt x="0" y="1470700"/>
                </a:lnTo>
                <a:lnTo>
                  <a:pt x="2547328" y="0"/>
                </a:lnTo>
                <a:lnTo>
                  <a:pt x="5931393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327A7-341D-40E2-FE83-F00DE932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2194560"/>
            <a:ext cx="3621024" cy="2121408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24DD5641-C57E-F509-6D45-4612958140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18155" y="393616"/>
            <a:ext cx="3539646" cy="6070600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2046-C0D1-8657-A169-8AE89D82B7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EE2E2-CE39-4B10-FFC4-3B077574EC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EF72-F371-75B2-8BC8-2A3B1BBE2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9442780-F07F-F8E2-0DE6-A7FB6447AE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2147" y="1177405"/>
            <a:ext cx="849017" cy="97803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ED62AC7-D4CF-F7E4-7EB6-B462EEB3FB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198" y="5028678"/>
            <a:ext cx="849017" cy="9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37384A-AE12-9485-A46A-A67BD2D6D763}"/>
              </a:ext>
            </a:extLst>
          </p:cNvPr>
          <p:cNvSpPr/>
          <p:nvPr userDrawn="1"/>
        </p:nvSpPr>
        <p:spPr>
          <a:xfrm>
            <a:off x="803567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1B2BB6B9-EF29-3C73-2A3C-CF09EA6D3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923"/>
          <a:stretch/>
        </p:blipFill>
        <p:spPr>
          <a:xfrm>
            <a:off x="0" y="506925"/>
            <a:ext cx="5699870" cy="57338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8A5217E-2CE2-3F64-6AB4-EB0D30BE27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599873" y="1268006"/>
            <a:ext cx="849017" cy="9780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2FC963C-039A-17E9-178D-44753EC43F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897112" y="4722376"/>
            <a:ext cx="849017" cy="9780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E4342B-3BF5-0F3A-721B-C761F001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505456"/>
            <a:ext cx="3575304" cy="2331720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0975B60B-4328-7C87-7F8D-0730014D7AE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4767" y="393616"/>
            <a:ext cx="4123944" cy="6070600"/>
          </a:xfr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5C39-AC94-8C87-B244-34719C148A2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6E03E-A5BE-A491-2B5F-35AD90AE1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FD6C-9CEF-3304-8E48-7A8C282A27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CC7A06-20DF-11B2-DBA3-4AD5A0782F72}"/>
              </a:ext>
            </a:extLst>
          </p:cNvPr>
          <p:cNvSpPr/>
          <p:nvPr userDrawn="1"/>
        </p:nvSpPr>
        <p:spPr>
          <a:xfrm>
            <a:off x="6711599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urple and blue gradient&#10;&#10;Description automatically generated">
            <a:extLst>
              <a:ext uri="{FF2B5EF4-FFF2-40B4-BE49-F238E27FC236}">
                <a16:creationId xmlns:a16="http://schemas.microsoft.com/office/drawing/2014/main" id="{7F2E8E22-8715-DC35-A1D6-9DE0F7D4E5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0146" y="430094"/>
            <a:ext cx="6635667" cy="55510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FA543A9-6610-874B-5B5A-83D92322A5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996376" y="1390616"/>
            <a:ext cx="849017" cy="9780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8BD6AF-5555-EEAD-E54D-5C0AD969A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522918" y="4778529"/>
            <a:ext cx="849017" cy="97803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C23DEBC-4628-999E-0CE4-A99E4EE0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696" y="1956816"/>
            <a:ext cx="3502152" cy="3218688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D3C4B38-CA42-D6E7-A813-594FE780EB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3724" y="705888"/>
            <a:ext cx="4123944" cy="5758328"/>
          </a:xfr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106E-AE9C-748D-BFA7-A5C720C40C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05E23-DC2F-F555-BE36-6A4BA26749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624F6-261B-7F20-EE2A-8BE587173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F983AA-CC8F-F29A-16B4-FA97410056A9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7" name="Picture 6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E0936C36-F50A-1523-04B4-873B36EE9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4545" y="5588693"/>
            <a:ext cx="3077487" cy="126930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3FF0649-2CAB-E241-1544-28122132EC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405889" y="5226745"/>
            <a:ext cx="849017" cy="978035"/>
          </a:xfrm>
          <a:prstGeom prst="rect">
            <a:avLst/>
          </a:prstGeom>
        </p:spPr>
      </p:pic>
      <p:pic>
        <p:nvPicPr>
          <p:cNvPr id="9" name="Picture 8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A3D7DA26-5AF7-F723-8332-D397C9D4F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4749" y="0"/>
            <a:ext cx="8497251" cy="29455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C212B63-01C0-9907-1952-5BD55C77E0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20682" y="255984"/>
            <a:ext cx="849017" cy="97803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39D6EFD-3D88-AC8E-C91F-AE704D5DC61D}"/>
              </a:ext>
            </a:extLst>
          </p:cNvPr>
          <p:cNvSpPr/>
          <p:nvPr userDrawn="1"/>
        </p:nvSpPr>
        <p:spPr>
          <a:xfrm>
            <a:off x="1161288" y="2121408"/>
            <a:ext cx="2606040" cy="2606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F4C90D2-BA10-F371-768C-4773A2DD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216" y="1353312"/>
            <a:ext cx="5824728" cy="2459736"/>
          </a:xfrm>
        </p:spPr>
        <p:txBody>
          <a:bodyPr lIns="91440" rIns="91440" anchor="b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110A2D0-5263-97B9-023B-7DEE66187D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5588" y="2235708"/>
            <a:ext cx="2377440" cy="237744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4938F3-05CE-10DD-2D42-621C5ECDCB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4216" y="4050792"/>
            <a:ext cx="5824728" cy="11049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4635-CD35-105A-54F6-571A5B6C46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2984F-04B1-F977-FBD2-4592E8E4D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D725-F823-F190-62A8-AC33F67CA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5DFBE14A-32CA-8A3F-8C86-D04E6B1DB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5293775"/>
            <a:ext cx="2361321" cy="15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C984FB-85C6-3052-A9EA-F41806C314AF}"/>
              </a:ext>
            </a:extLst>
          </p:cNvPr>
          <p:cNvSpPr/>
          <p:nvPr userDrawn="1"/>
        </p:nvSpPr>
        <p:spPr>
          <a:xfrm>
            <a:off x="803565" y="1291472"/>
            <a:ext cx="9537638" cy="5249368"/>
          </a:xfrm>
          <a:prstGeom prst="rect">
            <a:avLst/>
          </a:prstGeom>
          <a:solidFill>
            <a:srgbClr val="C5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98EEF-CE97-B22D-6E75-D121E815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32556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766CFA5-68C3-F68B-7E95-753DDAE1E5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2498" y="1548481"/>
            <a:ext cx="8982675" cy="4736835"/>
          </a:xfrm>
          <a:custGeom>
            <a:avLst/>
            <a:gdLst>
              <a:gd name="connsiteX0" fmla="*/ 3400805 w 8982675"/>
              <a:gd name="connsiteY0" fmla="*/ 4656317 h 4736835"/>
              <a:gd name="connsiteX1" fmla="*/ 3768530 w 8982675"/>
              <a:gd name="connsiteY1" fmla="*/ 4708484 h 4736835"/>
              <a:gd name="connsiteX2" fmla="*/ 3854126 w 8982675"/>
              <a:gd name="connsiteY2" fmla="*/ 4736710 h 4736835"/>
              <a:gd name="connsiteX3" fmla="*/ 3352219 w 8982675"/>
              <a:gd name="connsiteY3" fmla="*/ 4736710 h 4736835"/>
              <a:gd name="connsiteX4" fmla="*/ 3267796 w 8982675"/>
              <a:gd name="connsiteY4" fmla="*/ 4658283 h 4736835"/>
              <a:gd name="connsiteX5" fmla="*/ 3400805 w 8982675"/>
              <a:gd name="connsiteY5" fmla="*/ 4656317 h 4736835"/>
              <a:gd name="connsiteX6" fmla="*/ 0 w 8982675"/>
              <a:gd name="connsiteY6" fmla="*/ 0 h 4736835"/>
              <a:gd name="connsiteX7" fmla="*/ 8982675 w 8982675"/>
              <a:gd name="connsiteY7" fmla="*/ 0 h 4736835"/>
              <a:gd name="connsiteX8" fmla="*/ 8982675 w 8982675"/>
              <a:gd name="connsiteY8" fmla="*/ 4736835 h 4736835"/>
              <a:gd name="connsiteX9" fmla="*/ 3950459 w 8982675"/>
              <a:gd name="connsiteY9" fmla="*/ 4736835 h 4736835"/>
              <a:gd name="connsiteX10" fmla="*/ 3788773 w 8982675"/>
              <a:gd name="connsiteY10" fmla="*/ 4674997 h 4736835"/>
              <a:gd name="connsiteX11" fmla="*/ 3228671 w 8982675"/>
              <a:gd name="connsiteY11" fmla="*/ 4623063 h 4736835"/>
              <a:gd name="connsiteX12" fmla="*/ 3132708 w 8982675"/>
              <a:gd name="connsiteY12" fmla="*/ 4545069 h 4736835"/>
              <a:gd name="connsiteX13" fmla="*/ 2691341 w 8982675"/>
              <a:gd name="connsiteY13" fmla="*/ 4402451 h 4736835"/>
              <a:gd name="connsiteX14" fmla="*/ 2104826 w 8982675"/>
              <a:gd name="connsiteY14" fmla="*/ 4577133 h 4736835"/>
              <a:gd name="connsiteX15" fmla="*/ 540354 w 8982675"/>
              <a:gd name="connsiteY15" fmla="*/ 3817187 h 4736835"/>
              <a:gd name="connsiteX16" fmla="*/ 0 w 8982675"/>
              <a:gd name="connsiteY16" fmla="*/ 3830433 h 473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982675" h="4736835">
                <a:moveTo>
                  <a:pt x="3400805" y="4656317"/>
                </a:moveTo>
                <a:cubicBezTo>
                  <a:pt x="3531347" y="4658926"/>
                  <a:pt x="3654347" y="4675523"/>
                  <a:pt x="3768530" y="4708484"/>
                </a:cubicBezTo>
                <a:cubicBezTo>
                  <a:pt x="3798214" y="4717150"/>
                  <a:pt x="3826726" y="4726559"/>
                  <a:pt x="3854126" y="4736710"/>
                </a:cubicBezTo>
                <a:lnTo>
                  <a:pt x="3352219" y="4736710"/>
                </a:lnTo>
                <a:cubicBezTo>
                  <a:pt x="3323028" y="4709289"/>
                  <a:pt x="3294579" y="4682734"/>
                  <a:pt x="3267796" y="4658283"/>
                </a:cubicBezTo>
                <a:cubicBezTo>
                  <a:pt x="3312939" y="4656132"/>
                  <a:pt x="3357291" y="4655448"/>
                  <a:pt x="3400805" y="4656317"/>
                </a:cubicBezTo>
                <a:close/>
                <a:moveTo>
                  <a:pt x="0" y="0"/>
                </a:moveTo>
                <a:lnTo>
                  <a:pt x="8982675" y="0"/>
                </a:lnTo>
                <a:lnTo>
                  <a:pt x="8982675" y="4736835"/>
                </a:lnTo>
                <a:lnTo>
                  <a:pt x="3950459" y="4736835"/>
                </a:lnTo>
                <a:cubicBezTo>
                  <a:pt x="3900904" y="4713870"/>
                  <a:pt x="3847214" y="4693133"/>
                  <a:pt x="3788773" y="4674997"/>
                </a:cubicBezTo>
                <a:cubicBezTo>
                  <a:pt x="3643810" y="4630924"/>
                  <a:pt x="3458920" y="4609197"/>
                  <a:pt x="3228671" y="4623063"/>
                </a:cubicBezTo>
                <a:cubicBezTo>
                  <a:pt x="3190841" y="4589513"/>
                  <a:pt x="3157763" y="4562153"/>
                  <a:pt x="3132708" y="4545069"/>
                </a:cubicBezTo>
                <a:cubicBezTo>
                  <a:pt x="3009900" y="4465156"/>
                  <a:pt x="2876972" y="4398675"/>
                  <a:pt x="2691341" y="4402451"/>
                </a:cubicBezTo>
                <a:cubicBezTo>
                  <a:pt x="2485283" y="4409074"/>
                  <a:pt x="2289531" y="4465898"/>
                  <a:pt x="2104826" y="4577133"/>
                </a:cubicBezTo>
                <a:cubicBezTo>
                  <a:pt x="1783304" y="4259153"/>
                  <a:pt x="1229373" y="3910408"/>
                  <a:pt x="540354" y="3817187"/>
                </a:cubicBezTo>
                <a:cubicBezTo>
                  <a:pt x="359907" y="3797131"/>
                  <a:pt x="179768" y="3802888"/>
                  <a:pt x="0" y="383043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846F15F4-7014-4E14-56B7-56D54599BA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15" t="-15152"/>
          <a:stretch/>
        </p:blipFill>
        <p:spPr>
          <a:xfrm rot="10800000" flipH="1">
            <a:off x="7432159" y="-25812"/>
            <a:ext cx="4767411" cy="837980"/>
          </a:xfrm>
          <a:prstGeom prst="rect">
            <a:avLst/>
          </a:prstGeom>
        </p:spPr>
      </p:pic>
      <p:pic>
        <p:nvPicPr>
          <p:cNvPr id="9" name="Picture 8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3A669BB6-5B89-62EF-E05B-39C24D4741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74" y="5867628"/>
            <a:ext cx="4983673" cy="990372"/>
          </a:xfrm>
          <a:prstGeom prst="rect">
            <a:avLst/>
          </a:prstGeom>
        </p:spPr>
      </p:pic>
      <p:pic>
        <p:nvPicPr>
          <p:cNvPr id="11" name="Picture 10" descr="A colorful gradient shapes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6B7DEE27-0CA8-84BE-2C04-6FDB3E5881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4753929"/>
            <a:ext cx="5788201" cy="210407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B0126E7-35C8-4EB5-B66B-D1260C4AE37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80" y="5498683"/>
            <a:ext cx="904680" cy="1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53AAB7-5928-57F2-05DE-9C551FC2F2E3}"/>
              </a:ext>
            </a:extLst>
          </p:cNvPr>
          <p:cNvSpPr/>
          <p:nvPr userDrawn="1"/>
        </p:nvSpPr>
        <p:spPr>
          <a:xfrm>
            <a:off x="6711599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B8C22E1-E317-84DE-8D3D-93F1009D05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112264"/>
            <a:ext cx="2618541" cy="4197096"/>
          </a:xfr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DB1F03-8346-3188-F1C7-B0A5E86F630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38728" y="2112264"/>
            <a:ext cx="2618541" cy="41970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EFF156F3-9A7D-EAA4-4F00-E693C2A3F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85" b="-8059"/>
          <a:stretch/>
        </p:blipFill>
        <p:spPr>
          <a:xfrm rot="5400000">
            <a:off x="6813632" y="1479632"/>
            <a:ext cx="3355938" cy="74007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6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7" y="539496"/>
            <a:ext cx="6038397" cy="143560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FEFF780-F9A6-D70C-43AF-EF361A89EE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0000" y="2112264"/>
            <a:ext cx="2880567" cy="4197096"/>
          </a:xfr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3AEFBC-F09B-894B-CD7A-F9C372585AF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70065" y="2112264"/>
            <a:ext cx="3118104" cy="41970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31B5D0-8E67-901E-73FB-36D970CB8F97}"/>
              </a:ext>
            </a:extLst>
          </p:cNvPr>
          <p:cNvSpPr/>
          <p:nvPr userDrawn="1"/>
        </p:nvSpPr>
        <p:spPr>
          <a:xfrm>
            <a:off x="711203" y="329416"/>
            <a:ext cx="2503051" cy="5979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EAB3AD9D-9B13-188E-617D-F178259609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2022196" y="2022197"/>
            <a:ext cx="6858000" cy="281360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57D6059-8E17-ABF1-8456-C15CE400B5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1635889" y="4247231"/>
            <a:ext cx="904680" cy="1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0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650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165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60076" y="3233420"/>
            <a:ext cx="3098800" cy="594360"/>
          </a:xfrm>
          <a:prstGeom prst="rect">
            <a:avLst/>
          </a:prstGeom>
        </p:spPr>
        <p:txBody>
          <a:bodyPr vert="horz" lIns="0" tIns="45720" rIns="91440" bIns="45720" rtlCol="0" anchor="t"/>
          <a:lstStyle>
            <a:lvl1pPr algn="ctr">
              <a:defRPr sz="12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11274552" y="5632704"/>
            <a:ext cx="1069848" cy="59436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1359C3-8CE4-C25B-8E46-AFFF9EADFF92}"/>
              </a:ext>
            </a:extLst>
          </p:cNvPr>
          <p:cNvCxnSpPr/>
          <p:nvPr/>
        </p:nvCxnSpPr>
        <p:spPr>
          <a:xfrm>
            <a:off x="11091672" y="0"/>
            <a:ext cx="0" cy="684570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B11C67-3806-82B6-01D7-1583184D5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161152" y="745184"/>
            <a:ext cx="1296648" cy="5943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4722E1-DC3F-7BE5-7E67-22CDD364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417320"/>
            <a:ext cx="5367528" cy="2194560"/>
          </a:xfrm>
        </p:spPr>
        <p:txBody>
          <a:bodyPr/>
          <a:lstStyle/>
          <a:p>
            <a:r>
              <a:rPr lang="en-US" dirty="0"/>
              <a:t>Need OF Mobile 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AEB26-71FF-4095-78AC-52B9E8A3BC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4368" y="3602736"/>
            <a:ext cx="5367528" cy="949325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Bikal</a:t>
            </a:r>
            <a:r>
              <a:rPr lang="en-US" dirty="0"/>
              <a:t> Thapa</a:t>
            </a:r>
            <a:endParaRPr lang="en-US" noProof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5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FE2EB-E85E-8271-3745-DEF147D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2194560"/>
            <a:ext cx="3951224" cy="2121408"/>
          </a:xfrm>
        </p:spPr>
        <p:txBody>
          <a:bodyPr/>
          <a:lstStyle/>
          <a:p>
            <a:r>
              <a:rPr lang="en-US" dirty="0"/>
              <a:t>What is Mobile OS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A62475-D8EF-C209-2D24-C02F49DF00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18155" y="393616"/>
            <a:ext cx="3539646" cy="607060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Software of the Mobile.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Acts as interface between Hardware and Application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Example:- Android, IOS, Blackberry, HarmonyOS, </a:t>
            </a:r>
            <a:r>
              <a:rPr lang="en-US" dirty="0" err="1"/>
              <a:t>Barda</a:t>
            </a:r>
            <a:r>
              <a:rPr lang="en-US" dirty="0"/>
              <a:t>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0C5A9-5FB1-4852-0619-9ACA3D519B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A74A0A-D4BE-8044-BDD2-089EA2EB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1017111"/>
            <a:ext cx="1668515" cy="16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gn in">
            <a:extLst>
              <a:ext uri="{FF2B5EF4-FFF2-40B4-BE49-F238E27FC236}">
                <a16:creationId xmlns:a16="http://schemas.microsoft.com/office/drawing/2014/main" id="{4CEE3E09-C547-C13C-F5E5-63FE9D2CF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835" y="4593476"/>
            <a:ext cx="1870740" cy="18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038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815D3-9C6F-3FBA-64EF-0F601D1BF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97A840-6C59-A0D2-06A8-32986B8F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2194560"/>
            <a:ext cx="3951224" cy="2121408"/>
          </a:xfrm>
        </p:spPr>
        <p:txBody>
          <a:bodyPr/>
          <a:lstStyle/>
          <a:p>
            <a:r>
              <a:rPr lang="en-US" dirty="0"/>
              <a:t>Why we need mobile OS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EDF44C-98EC-0511-44DD-995B36F3CC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18155" y="393616"/>
            <a:ext cx="3539646" cy="607060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Interface,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I/O Management,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Multitasking,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Management,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08D47-BBD6-7546-C524-233B7BF4B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D5750E-15DC-EEBA-8FE6-3F15074EE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73" y="5095625"/>
            <a:ext cx="1668515" cy="16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gn in">
            <a:extLst>
              <a:ext uri="{FF2B5EF4-FFF2-40B4-BE49-F238E27FC236}">
                <a16:creationId xmlns:a16="http://schemas.microsoft.com/office/drawing/2014/main" id="{14B9C1CA-226A-F204-6512-4B5D9F56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63" y="393616"/>
            <a:ext cx="1870740" cy="18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839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24502-54AC-A744-250B-0C85D94A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A9C6974-BA77-5260-E3BA-4C2A93C7C1C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112264"/>
            <a:ext cx="5215128" cy="4197096"/>
          </a:xfrm>
        </p:spPr>
        <p:txBody>
          <a:bodyPr>
            <a:noAutofit/>
          </a:bodyPr>
          <a:lstStyle/>
          <a:p>
            <a:r>
              <a:rPr lang="en-US" sz="2400" dirty="0"/>
              <a:t>Graphical and Interactive Elements,</a:t>
            </a:r>
          </a:p>
          <a:p>
            <a:r>
              <a:rPr lang="en-US" sz="2400" dirty="0"/>
              <a:t>Navigation and layout,</a:t>
            </a:r>
          </a:p>
          <a:p>
            <a:r>
              <a:rPr lang="en-US" sz="2400" dirty="0"/>
              <a:t>Customization and personalization,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765AE-8EB5-D371-C0B2-DA072125B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B86E0D-B65B-14AE-2C4F-09B6F8405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82" y="1779198"/>
            <a:ext cx="6422276" cy="453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ACEBC5-863C-8CE0-D789-F3D8AF04BE17}"/>
              </a:ext>
            </a:extLst>
          </p:cNvPr>
          <p:cNvSpPr/>
          <p:nvPr/>
        </p:nvSpPr>
        <p:spPr>
          <a:xfrm>
            <a:off x="0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/>
              <a:t>5</a:t>
            </a:r>
            <a:endParaRPr lang="en-US" sz="37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C10FD34-E4F0-1802-90AE-29B4FCD2911D}"/>
              </a:ext>
            </a:extLst>
          </p:cNvPr>
          <p:cNvSpPr/>
          <p:nvPr/>
        </p:nvSpPr>
        <p:spPr>
          <a:xfrm>
            <a:off x="175528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233981"/>
              <a:satOff val="3468"/>
              <a:lumOff val="2353"/>
              <a:alphaOff val="0"/>
            </a:schemeClr>
          </a:fillRef>
          <a:effectRef idx="0">
            <a:schemeClr val="accent4">
              <a:hueOff val="233981"/>
              <a:satOff val="3468"/>
              <a:lumOff val="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4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8870EC-B527-64AE-54C6-717FD1122766}"/>
              </a:ext>
            </a:extLst>
          </p:cNvPr>
          <p:cNvSpPr/>
          <p:nvPr/>
        </p:nvSpPr>
        <p:spPr>
          <a:xfrm>
            <a:off x="363643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467962"/>
              <a:satOff val="6936"/>
              <a:lumOff val="4705"/>
              <a:alphaOff val="0"/>
            </a:schemeClr>
          </a:fillRef>
          <a:effectRef idx="0">
            <a:schemeClr val="accent4">
              <a:hueOff val="467962"/>
              <a:satOff val="6936"/>
              <a:lumOff val="470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3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D91796-BD07-DA75-19DD-D933DEDA3263}"/>
              </a:ext>
            </a:extLst>
          </p:cNvPr>
          <p:cNvSpPr/>
          <p:nvPr/>
        </p:nvSpPr>
        <p:spPr>
          <a:xfrm>
            <a:off x="548622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701943"/>
              <a:satOff val="10405"/>
              <a:lumOff val="7058"/>
              <a:alphaOff val="0"/>
            </a:schemeClr>
          </a:fillRef>
          <a:effectRef idx="0">
            <a:schemeClr val="accent4">
              <a:hueOff val="701943"/>
              <a:satOff val="10405"/>
              <a:lumOff val="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2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A797113-1B7D-D92E-365B-A75ECE5507E7}"/>
              </a:ext>
            </a:extLst>
          </p:cNvPr>
          <p:cNvSpPr/>
          <p:nvPr/>
        </p:nvSpPr>
        <p:spPr>
          <a:xfrm>
            <a:off x="696606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935923"/>
              <a:satOff val="13873"/>
              <a:lumOff val="9410"/>
              <a:alphaOff val="0"/>
            </a:schemeClr>
          </a:fillRef>
          <a:effectRef idx="0">
            <a:schemeClr val="accent4">
              <a:hueOff val="935923"/>
              <a:satOff val="13873"/>
              <a:lumOff val="94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057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BE40C-843F-F0FB-DFA5-0020DEE96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24A6D4-C706-10E4-01B8-871AE59B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/>
          <a:lstStyle/>
          <a:p>
            <a:r>
              <a:rPr lang="en-US" dirty="0"/>
              <a:t>Booting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BD609-C60B-FEDA-5B4B-BBD4E1B88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AF9D4-A644-0979-59F4-373F92CFB629}"/>
              </a:ext>
            </a:extLst>
          </p:cNvPr>
          <p:cNvSpPr/>
          <p:nvPr/>
        </p:nvSpPr>
        <p:spPr>
          <a:xfrm>
            <a:off x="0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/>
              <a:t>5</a:t>
            </a:r>
            <a:endParaRPr lang="en-US" sz="37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C8A8D6-CC65-89E8-F42A-19D9E0B045A4}"/>
              </a:ext>
            </a:extLst>
          </p:cNvPr>
          <p:cNvSpPr/>
          <p:nvPr/>
        </p:nvSpPr>
        <p:spPr>
          <a:xfrm>
            <a:off x="175528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233981"/>
              <a:satOff val="3468"/>
              <a:lumOff val="2353"/>
              <a:alphaOff val="0"/>
            </a:schemeClr>
          </a:fillRef>
          <a:effectRef idx="0">
            <a:schemeClr val="accent4">
              <a:hueOff val="233981"/>
              <a:satOff val="3468"/>
              <a:lumOff val="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4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A06095-0C25-5ECB-623F-6066349570E1}"/>
              </a:ext>
            </a:extLst>
          </p:cNvPr>
          <p:cNvSpPr/>
          <p:nvPr/>
        </p:nvSpPr>
        <p:spPr>
          <a:xfrm>
            <a:off x="363643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467962"/>
              <a:satOff val="6936"/>
              <a:lumOff val="4705"/>
              <a:alphaOff val="0"/>
            </a:schemeClr>
          </a:fillRef>
          <a:effectRef idx="0">
            <a:schemeClr val="accent4">
              <a:hueOff val="467962"/>
              <a:satOff val="6936"/>
              <a:lumOff val="470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3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7941E4-3B71-E1A4-BE35-5040CCF13FDE}"/>
              </a:ext>
            </a:extLst>
          </p:cNvPr>
          <p:cNvSpPr/>
          <p:nvPr/>
        </p:nvSpPr>
        <p:spPr>
          <a:xfrm>
            <a:off x="548622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701943"/>
              <a:satOff val="10405"/>
              <a:lumOff val="7058"/>
              <a:alphaOff val="0"/>
            </a:schemeClr>
          </a:fillRef>
          <a:effectRef idx="0">
            <a:schemeClr val="accent4">
              <a:hueOff val="701943"/>
              <a:satOff val="10405"/>
              <a:lumOff val="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2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3EFDDE-8EA4-6152-0D98-07B0BAECA36A}"/>
              </a:ext>
            </a:extLst>
          </p:cNvPr>
          <p:cNvSpPr/>
          <p:nvPr/>
        </p:nvSpPr>
        <p:spPr>
          <a:xfrm>
            <a:off x="14203056" y="-72259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935923"/>
              <a:satOff val="13873"/>
              <a:lumOff val="9410"/>
              <a:alphaOff val="0"/>
            </a:schemeClr>
          </a:fillRef>
          <a:effectRef idx="0">
            <a:schemeClr val="accent4">
              <a:hueOff val="935923"/>
              <a:satOff val="13873"/>
              <a:lumOff val="94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1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F0D7D1D-B71D-3EBA-9A86-007D2F982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60" y="1627388"/>
            <a:ext cx="4691116" cy="46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FFB6208E-5CCA-D5E1-E13F-541585A5446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112264"/>
            <a:ext cx="5215128" cy="4197096"/>
          </a:xfrm>
        </p:spPr>
        <p:txBody>
          <a:bodyPr>
            <a:noAutofit/>
          </a:bodyPr>
          <a:lstStyle/>
          <a:p>
            <a:r>
              <a:rPr lang="en-US" sz="2400" dirty="0"/>
              <a:t>Process of starting the computer or mobile,</a:t>
            </a:r>
          </a:p>
          <a:p>
            <a:r>
              <a:rPr lang="en-US" sz="2400" dirty="0"/>
              <a:t>Loads the OS to main memory,</a:t>
            </a:r>
          </a:p>
          <a:p>
            <a:r>
              <a:rPr lang="en-US" sz="2400" dirty="0"/>
              <a:t>Loads the GUI and Application Software.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646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48837-1494-824B-6AC2-438BFE283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AE60A9-177C-DA41-0250-30844FB8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/>
          <a:lstStyle/>
          <a:p>
            <a:r>
              <a:rPr lang="en-US" dirty="0"/>
              <a:t>I/O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496E78-384F-3650-5A9C-B038A0DD0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CDDD73B-7E68-FE47-04FE-D1E7222F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214735" y="1524763"/>
            <a:ext cx="4348733" cy="434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6F635EB-DE36-7378-C659-C38ED2ACABFC}"/>
              </a:ext>
            </a:extLst>
          </p:cNvPr>
          <p:cNvSpPr/>
          <p:nvPr/>
        </p:nvSpPr>
        <p:spPr>
          <a:xfrm>
            <a:off x="0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/>
              <a:t>5</a:t>
            </a:r>
            <a:endParaRPr lang="en-US" sz="37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ECAF70E-23F7-DEE6-3523-B071DD893565}"/>
              </a:ext>
            </a:extLst>
          </p:cNvPr>
          <p:cNvSpPr/>
          <p:nvPr/>
        </p:nvSpPr>
        <p:spPr>
          <a:xfrm>
            <a:off x="175528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233981"/>
              <a:satOff val="3468"/>
              <a:lumOff val="2353"/>
              <a:alphaOff val="0"/>
            </a:schemeClr>
          </a:fillRef>
          <a:effectRef idx="0">
            <a:schemeClr val="accent4">
              <a:hueOff val="233981"/>
              <a:satOff val="3468"/>
              <a:lumOff val="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4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B68861-CD18-C971-D522-9C3C53B9BA61}"/>
              </a:ext>
            </a:extLst>
          </p:cNvPr>
          <p:cNvSpPr/>
          <p:nvPr/>
        </p:nvSpPr>
        <p:spPr>
          <a:xfrm>
            <a:off x="363643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467962"/>
              <a:satOff val="6936"/>
              <a:lumOff val="4705"/>
              <a:alphaOff val="0"/>
            </a:schemeClr>
          </a:fillRef>
          <a:effectRef idx="0">
            <a:schemeClr val="accent4">
              <a:hueOff val="467962"/>
              <a:satOff val="6936"/>
              <a:lumOff val="470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3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C11771-879D-0220-89D1-419126B6012D}"/>
              </a:ext>
            </a:extLst>
          </p:cNvPr>
          <p:cNvSpPr/>
          <p:nvPr/>
        </p:nvSpPr>
        <p:spPr>
          <a:xfrm>
            <a:off x="14056045" y="-7226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701943"/>
              <a:satOff val="10405"/>
              <a:lumOff val="7058"/>
              <a:alphaOff val="0"/>
            </a:schemeClr>
          </a:fillRef>
          <a:effectRef idx="0">
            <a:schemeClr val="accent4">
              <a:hueOff val="701943"/>
              <a:satOff val="10405"/>
              <a:lumOff val="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2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D81266-1BBB-1374-FEFF-B2AAFCDF4191}"/>
              </a:ext>
            </a:extLst>
          </p:cNvPr>
          <p:cNvSpPr/>
          <p:nvPr/>
        </p:nvSpPr>
        <p:spPr>
          <a:xfrm>
            <a:off x="14203056" y="-72259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935923"/>
              <a:satOff val="13873"/>
              <a:lumOff val="9410"/>
              <a:alphaOff val="0"/>
            </a:schemeClr>
          </a:fillRef>
          <a:effectRef idx="0">
            <a:schemeClr val="accent4">
              <a:hueOff val="935923"/>
              <a:satOff val="13873"/>
              <a:lumOff val="94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1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0811B248-41CA-0A5F-FC58-DC46F8324A7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112264"/>
            <a:ext cx="5215128" cy="4197096"/>
          </a:xfrm>
        </p:spPr>
        <p:txBody>
          <a:bodyPr>
            <a:noAutofit/>
          </a:bodyPr>
          <a:lstStyle/>
          <a:p>
            <a:r>
              <a:rPr lang="en-US" sz="2400" dirty="0"/>
              <a:t>OS manages the input device like Touch display, keypad, etc.</a:t>
            </a:r>
          </a:p>
          <a:p>
            <a:r>
              <a:rPr lang="en-US" sz="2400" dirty="0"/>
              <a:t>OS uses the device drivers to manage Input and Output.</a:t>
            </a:r>
          </a:p>
          <a:p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297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C0687-CAFA-A44B-8199-D99751B3F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39449C-F70E-011D-2D63-C86EC030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/>
          <a:lstStyle/>
          <a:p>
            <a:r>
              <a:rPr lang="en-US" dirty="0"/>
              <a:t>Multi Tasking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CCBA4-F563-E1CB-98B8-E6480FA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168D1F-0712-6B25-48D5-0AF395AE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300048" y="2096260"/>
            <a:ext cx="5089933" cy="352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B25128-CC83-08E7-A2E8-3839A68B2DC5}"/>
              </a:ext>
            </a:extLst>
          </p:cNvPr>
          <p:cNvSpPr/>
          <p:nvPr/>
        </p:nvSpPr>
        <p:spPr>
          <a:xfrm>
            <a:off x="0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/>
              <a:t>5</a:t>
            </a:r>
            <a:endParaRPr lang="en-US" sz="37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A388A2-1310-E525-BB95-439725F9A027}"/>
              </a:ext>
            </a:extLst>
          </p:cNvPr>
          <p:cNvSpPr/>
          <p:nvPr/>
        </p:nvSpPr>
        <p:spPr>
          <a:xfrm>
            <a:off x="175528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233981"/>
              <a:satOff val="3468"/>
              <a:lumOff val="2353"/>
              <a:alphaOff val="0"/>
            </a:schemeClr>
          </a:fillRef>
          <a:effectRef idx="0">
            <a:schemeClr val="accent4">
              <a:hueOff val="233981"/>
              <a:satOff val="3468"/>
              <a:lumOff val="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4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1AF95E2-F069-2936-C38D-3C6FB3B5FC78}"/>
              </a:ext>
            </a:extLst>
          </p:cNvPr>
          <p:cNvSpPr/>
          <p:nvPr/>
        </p:nvSpPr>
        <p:spPr>
          <a:xfrm>
            <a:off x="13847806" y="-72261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467962"/>
              <a:satOff val="6936"/>
              <a:lumOff val="4705"/>
              <a:alphaOff val="0"/>
            </a:schemeClr>
          </a:fillRef>
          <a:effectRef idx="0">
            <a:schemeClr val="accent4">
              <a:hueOff val="467962"/>
              <a:satOff val="6936"/>
              <a:lumOff val="470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3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2DA765-C567-BDC1-9253-C6945E2B60E3}"/>
              </a:ext>
            </a:extLst>
          </p:cNvPr>
          <p:cNvSpPr/>
          <p:nvPr/>
        </p:nvSpPr>
        <p:spPr>
          <a:xfrm>
            <a:off x="14056045" y="-7226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701943"/>
              <a:satOff val="10405"/>
              <a:lumOff val="7058"/>
              <a:alphaOff val="0"/>
            </a:schemeClr>
          </a:fillRef>
          <a:effectRef idx="0">
            <a:schemeClr val="accent4">
              <a:hueOff val="701943"/>
              <a:satOff val="10405"/>
              <a:lumOff val="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2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59EA78-8BF3-2FD0-E5C1-8587AFA66089}"/>
              </a:ext>
            </a:extLst>
          </p:cNvPr>
          <p:cNvSpPr/>
          <p:nvPr/>
        </p:nvSpPr>
        <p:spPr>
          <a:xfrm>
            <a:off x="14203056" y="-72259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935923"/>
              <a:satOff val="13873"/>
              <a:lumOff val="9410"/>
              <a:alphaOff val="0"/>
            </a:schemeClr>
          </a:fillRef>
          <a:effectRef idx="0">
            <a:schemeClr val="accent4">
              <a:hueOff val="935923"/>
              <a:satOff val="13873"/>
              <a:lumOff val="94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1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E7583102-BEB7-552E-7A89-36E93CB942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112264"/>
            <a:ext cx="5215128" cy="4197096"/>
          </a:xfrm>
        </p:spPr>
        <p:txBody>
          <a:bodyPr>
            <a:noAutofit/>
          </a:bodyPr>
          <a:lstStyle/>
          <a:p>
            <a:r>
              <a:rPr lang="en-US" sz="2400" dirty="0"/>
              <a:t>OS manages the input device like Touch display, keypad, etc.</a:t>
            </a:r>
          </a:p>
          <a:p>
            <a:r>
              <a:rPr lang="en-US" sz="2400" dirty="0"/>
              <a:t>OS uses the device drivers to manage Input and Output.</a:t>
            </a:r>
          </a:p>
          <a:p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2337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544DF-7614-54A8-B693-074B9105B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9130AA-44DA-1A01-B5FE-B76B49A2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BF25758-B2A1-024C-FBE0-536EA9D2C04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112264"/>
            <a:ext cx="2618541" cy="4197096"/>
          </a:xfrm>
        </p:spPr>
        <p:txBody>
          <a:bodyPr>
            <a:noAutofit/>
          </a:bodyPr>
          <a:lstStyle/>
          <a:p>
            <a:r>
              <a:rPr lang="en-US" dirty="0"/>
              <a:t>Our product is priced below that of other task management tools on the market</a:t>
            </a:r>
          </a:p>
          <a:p>
            <a:r>
              <a:rPr lang="en-US" dirty="0"/>
              <a:t>Simple and easy to use app and website, compared to the complex tools of our competitors</a:t>
            </a:r>
          </a:p>
          <a:p>
            <a:r>
              <a:rPr lang="en-US" dirty="0"/>
              <a:t>Affordability is the main draw for our consumers to our product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85618-11A0-F301-E1ED-42721CF9E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F3078B-AE6B-72CC-D96E-D0FBC90E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305062" y="2685947"/>
            <a:ext cx="4606390" cy="32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5D769C-E209-FFB1-A6E5-F5450BF6C6F2}"/>
              </a:ext>
            </a:extLst>
          </p:cNvPr>
          <p:cNvSpPr/>
          <p:nvPr/>
        </p:nvSpPr>
        <p:spPr>
          <a:xfrm>
            <a:off x="0" y="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/>
              <a:t>5</a:t>
            </a:r>
            <a:endParaRPr lang="en-US" sz="37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03FA06B-03C5-855E-E023-97C2097AA995}"/>
              </a:ext>
            </a:extLst>
          </p:cNvPr>
          <p:cNvSpPr/>
          <p:nvPr/>
        </p:nvSpPr>
        <p:spPr>
          <a:xfrm>
            <a:off x="13700795" y="-72262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233981"/>
              <a:satOff val="3468"/>
              <a:lumOff val="2353"/>
              <a:alphaOff val="0"/>
            </a:schemeClr>
          </a:fillRef>
          <a:effectRef idx="0">
            <a:schemeClr val="accent4">
              <a:hueOff val="233981"/>
              <a:satOff val="3468"/>
              <a:lumOff val="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4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2E190E-29C2-5EF7-FF30-11DBC8811DAB}"/>
              </a:ext>
            </a:extLst>
          </p:cNvPr>
          <p:cNvSpPr/>
          <p:nvPr/>
        </p:nvSpPr>
        <p:spPr>
          <a:xfrm>
            <a:off x="13847806" y="-72261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467962"/>
              <a:satOff val="6936"/>
              <a:lumOff val="4705"/>
              <a:alphaOff val="0"/>
            </a:schemeClr>
          </a:fillRef>
          <a:effectRef idx="0">
            <a:schemeClr val="accent4">
              <a:hueOff val="467962"/>
              <a:satOff val="6936"/>
              <a:lumOff val="470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3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FA7302-DEAD-5502-3B41-12458860CAF4}"/>
              </a:ext>
            </a:extLst>
          </p:cNvPr>
          <p:cNvSpPr/>
          <p:nvPr/>
        </p:nvSpPr>
        <p:spPr>
          <a:xfrm>
            <a:off x="14056045" y="-72260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701943"/>
              <a:satOff val="10405"/>
              <a:lumOff val="7058"/>
              <a:alphaOff val="0"/>
            </a:schemeClr>
          </a:fillRef>
          <a:effectRef idx="0">
            <a:schemeClr val="accent4">
              <a:hueOff val="701943"/>
              <a:satOff val="10405"/>
              <a:lumOff val="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2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357E5E-8336-25BE-F129-4535445E3784}"/>
              </a:ext>
            </a:extLst>
          </p:cNvPr>
          <p:cNvSpPr/>
          <p:nvPr/>
        </p:nvSpPr>
        <p:spPr>
          <a:xfrm>
            <a:off x="14203056" y="-72259"/>
            <a:ext cx="1529389" cy="611755"/>
          </a:xfrm>
          <a:custGeom>
            <a:avLst/>
            <a:gdLst>
              <a:gd name="connsiteX0" fmla="*/ 0 w 1529389"/>
              <a:gd name="connsiteY0" fmla="*/ 0 h 611755"/>
              <a:gd name="connsiteX1" fmla="*/ 1223512 w 1529389"/>
              <a:gd name="connsiteY1" fmla="*/ 0 h 611755"/>
              <a:gd name="connsiteX2" fmla="*/ 1529389 w 1529389"/>
              <a:gd name="connsiteY2" fmla="*/ 305878 h 611755"/>
              <a:gd name="connsiteX3" fmla="*/ 1223512 w 1529389"/>
              <a:gd name="connsiteY3" fmla="*/ 611755 h 611755"/>
              <a:gd name="connsiteX4" fmla="*/ 0 w 1529389"/>
              <a:gd name="connsiteY4" fmla="*/ 611755 h 611755"/>
              <a:gd name="connsiteX5" fmla="*/ 305878 w 1529389"/>
              <a:gd name="connsiteY5" fmla="*/ 305878 h 611755"/>
              <a:gd name="connsiteX6" fmla="*/ 0 w 1529389"/>
              <a:gd name="connsiteY6" fmla="*/ 0 h 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9389" h="611755">
                <a:moveTo>
                  <a:pt x="0" y="0"/>
                </a:moveTo>
                <a:lnTo>
                  <a:pt x="1223512" y="0"/>
                </a:lnTo>
                <a:lnTo>
                  <a:pt x="1529389" y="305878"/>
                </a:lnTo>
                <a:lnTo>
                  <a:pt x="1223512" y="611755"/>
                </a:lnTo>
                <a:lnTo>
                  <a:pt x="0" y="611755"/>
                </a:lnTo>
                <a:lnTo>
                  <a:pt x="305878" y="305878"/>
                </a:lnTo>
                <a:lnTo>
                  <a:pt x="0" y="0"/>
                </a:lnTo>
                <a:close/>
              </a:path>
            </a:pathLst>
          </a:custGeom>
          <a:ln w="3175"/>
        </p:spPr>
        <p:style>
          <a:lnRef idx="2">
            <a:scrgbClr r="0" g="0" b="0"/>
          </a:lnRef>
          <a:fillRef idx="1">
            <a:schemeClr val="accent4">
              <a:hueOff val="935923"/>
              <a:satOff val="13873"/>
              <a:lumOff val="9410"/>
              <a:alphaOff val="0"/>
            </a:schemeClr>
          </a:fillRef>
          <a:effectRef idx="0">
            <a:schemeClr val="accent4">
              <a:hueOff val="935923"/>
              <a:satOff val="13873"/>
              <a:lumOff val="94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3897" tIns="49340" rIns="355217" bIns="4934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2925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60F6F-E490-BF7A-A8DB-59FD2206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88336"/>
            <a:ext cx="9464040" cy="245973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Headshot">
            <a:extLst>
              <a:ext uri="{FF2B5EF4-FFF2-40B4-BE49-F238E27FC236}">
                <a16:creationId xmlns:a16="http://schemas.microsoft.com/office/drawing/2014/main" id="{0C606C12-484B-2AD1-936D-1D0A317C8B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3" b="33"/>
          <a:stretch/>
        </p:blipFill>
        <p:spPr>
          <a:xfrm>
            <a:off x="4343400" y="1645920"/>
            <a:ext cx="2377440" cy="2377440"/>
          </a:xfrm>
        </p:spPr>
      </p:pic>
    </p:spTree>
    <p:extLst>
      <p:ext uri="{BB962C8B-B14F-4D97-AF65-F5344CB8AC3E}">
        <p14:creationId xmlns:p14="http://schemas.microsoft.com/office/powerpoint/2010/main" val="6438017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415">
      <a:dk1>
        <a:srgbClr val="3B3B3B"/>
      </a:dk1>
      <a:lt1>
        <a:sysClr val="window" lastClr="FFFFFF"/>
      </a:lt1>
      <a:dk2>
        <a:srgbClr val="262626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7030A0"/>
      </a:accent4>
      <a:accent5>
        <a:srgbClr val="B92AD6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">
      <a:majorFont>
        <a:latin typeface="Narkisim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931380_win32_KB_V5" id="{1B786C8D-2177-4A5A-9718-032A412214C6}" vid="{EA647B36-C19D-492E-9711-2F7B3523F3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A27D8E-DE3D-481C-905D-44ADCF801F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C9F46F3-DDE7-46C7-84BC-59C1156F2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450B55-B496-4B49-9DD2-B71AB023CAA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67</TotalTime>
  <Words>235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Narkisim</vt:lpstr>
      <vt:lpstr>Tenorite</vt:lpstr>
      <vt:lpstr>Custom</vt:lpstr>
      <vt:lpstr>Need OF Mobile OS</vt:lpstr>
      <vt:lpstr>What is Mobile OS ?</vt:lpstr>
      <vt:lpstr>Why we need mobile OS ?</vt:lpstr>
      <vt:lpstr>User Interface</vt:lpstr>
      <vt:lpstr>Booting</vt:lpstr>
      <vt:lpstr>I/O Management</vt:lpstr>
      <vt:lpstr>Multi Tasking</vt:lpstr>
      <vt:lpstr>File Management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fdjaksldf asfasdf</dc:creator>
  <cp:lastModifiedBy>fdjaksldf asfasdf</cp:lastModifiedBy>
  <cp:revision>2</cp:revision>
  <dcterms:created xsi:type="dcterms:W3CDTF">2024-11-11T07:55:03Z</dcterms:created>
  <dcterms:modified xsi:type="dcterms:W3CDTF">2024-11-11T09:02:14Z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