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4660"/>
  </p:normalViewPr>
  <p:slideViewPr>
    <p:cSldViewPr>
      <p:cViewPr varScale="1">
        <p:scale>
          <a:sx n="91" d="100"/>
          <a:sy n="91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FD590-DE09-4BB7-885E-8674B3BE7882}" type="doc">
      <dgm:prSet loTypeId="urn:microsoft.com/office/officeart/2005/8/layout/radial3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01BDA4-32AF-4E0C-8F1C-AB7A6EDBC400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pPr rtl="0"/>
          <a:endParaRPr lang="en-US" sz="1800" dirty="0" smtClean="0"/>
        </a:p>
        <a:p>
          <a:pPr rtl="0"/>
          <a:r>
            <a:rPr lang="en-US" sz="1800" dirty="0" smtClean="0"/>
            <a:t>Smart</a:t>
          </a:r>
          <a:r>
            <a:rPr lang="en-US" sz="1800" baseline="0" dirty="0" smtClean="0"/>
            <a:t> Vehicles</a:t>
          </a:r>
          <a:endParaRPr lang="en-US" sz="1800" dirty="0"/>
        </a:p>
      </dgm:t>
    </dgm:pt>
    <dgm:pt modelId="{DC707714-B99C-4EC9-92A5-060B71BA1968}" type="parTrans" cxnId="{8D12C667-31EE-41D1-A716-604FF80D6FC5}">
      <dgm:prSet/>
      <dgm:spPr/>
      <dgm:t>
        <a:bodyPr/>
        <a:lstStyle/>
        <a:p>
          <a:endParaRPr lang="en-US"/>
        </a:p>
      </dgm:t>
    </dgm:pt>
    <dgm:pt modelId="{BB1CD2C7-09CE-497E-B41A-325E22558F49}" type="sibTrans" cxnId="{8D12C667-31EE-41D1-A716-604FF80D6FC5}">
      <dgm:prSet/>
      <dgm:spPr/>
      <dgm:t>
        <a:bodyPr/>
        <a:lstStyle/>
        <a:p>
          <a:endParaRPr lang="en-US"/>
        </a:p>
      </dgm:t>
    </dgm:pt>
    <dgm:pt modelId="{D8D1E764-280E-45A6-8315-5DD2E41936B3}">
      <dgm:prSet custScaleX="50000" custScaleY="44384" custLinFactNeighborX="10355" custLinFactNeighborY="-5489"/>
      <dgm:spPr/>
    </dgm:pt>
    <dgm:pt modelId="{8BEF9846-EF51-4166-9854-8E1EC66BEEAD}" type="parTrans" cxnId="{D6EA81EE-2927-412C-994B-69FDB581D3B2}">
      <dgm:prSet/>
      <dgm:spPr/>
      <dgm:t>
        <a:bodyPr/>
        <a:lstStyle/>
        <a:p>
          <a:endParaRPr lang="en-US"/>
        </a:p>
      </dgm:t>
    </dgm:pt>
    <dgm:pt modelId="{48F0A573-BE08-4A16-A959-9095CEE6C08A}" type="sibTrans" cxnId="{D6EA81EE-2927-412C-994B-69FDB581D3B2}">
      <dgm:prSet/>
      <dgm:spPr/>
      <dgm:t>
        <a:bodyPr/>
        <a:lstStyle/>
        <a:p>
          <a:endParaRPr lang="en-US"/>
        </a:p>
      </dgm:t>
    </dgm:pt>
    <dgm:pt modelId="{291A1DC4-BADC-435E-8F0F-034430A4D9EB}">
      <dgm:prSet custScaleX="50000" custScaleY="44384" custLinFactNeighborX="9923" custLinFactNeighborY="-5233"/>
      <dgm:spPr/>
    </dgm:pt>
    <dgm:pt modelId="{0F48EDDE-33FC-4A70-9A1D-DB291AB2BAFC}" type="parTrans" cxnId="{15056542-D916-4C0B-BF03-DFFA992CB56F}">
      <dgm:prSet/>
      <dgm:spPr/>
      <dgm:t>
        <a:bodyPr/>
        <a:lstStyle/>
        <a:p>
          <a:endParaRPr lang="en-US"/>
        </a:p>
      </dgm:t>
    </dgm:pt>
    <dgm:pt modelId="{F2AFBDF9-47E2-418F-9471-487E98000B64}" type="sibTrans" cxnId="{15056542-D916-4C0B-BF03-DFFA992CB56F}">
      <dgm:prSet/>
      <dgm:spPr/>
      <dgm:t>
        <a:bodyPr/>
        <a:lstStyle/>
        <a:p>
          <a:endParaRPr lang="en-US"/>
        </a:p>
      </dgm:t>
    </dgm:pt>
    <dgm:pt modelId="{846A9B05-21A2-4B34-A0A0-D669FB1A091B}" type="pres">
      <dgm:prSet presAssocID="{CA7FD590-DE09-4BB7-885E-8674B3BE7882}" presName="composite" presStyleCnt="0">
        <dgm:presLayoutVars>
          <dgm:chMax val="1"/>
          <dgm:dir/>
          <dgm:resizeHandles val="exact"/>
        </dgm:presLayoutVars>
      </dgm:prSet>
      <dgm:spPr/>
    </dgm:pt>
    <dgm:pt modelId="{728C3E3A-385F-4ABD-AA42-16ED1A084464}" type="pres">
      <dgm:prSet presAssocID="{CA7FD590-DE09-4BB7-885E-8674B3BE7882}" presName="radial" presStyleCnt="0">
        <dgm:presLayoutVars>
          <dgm:animLvl val="ctr"/>
        </dgm:presLayoutVars>
      </dgm:prSet>
      <dgm:spPr/>
    </dgm:pt>
    <dgm:pt modelId="{2C7ABB5B-F273-486B-94A5-2F38C3B12CA7}" type="pres">
      <dgm:prSet presAssocID="{EA01BDA4-32AF-4E0C-8F1C-AB7A6EDBC400}" presName="centerShape" presStyleLbl="vennNode1" presStyleIdx="0" presStyleCnt="1" custScaleX="50000" custScaleY="44383" custLinFactNeighborX="9923" custLinFactNeighborY="-6096"/>
      <dgm:spPr/>
      <dgm:t>
        <a:bodyPr/>
        <a:lstStyle/>
        <a:p>
          <a:endParaRPr lang="en-US"/>
        </a:p>
      </dgm:t>
    </dgm:pt>
  </dgm:ptLst>
  <dgm:cxnLst>
    <dgm:cxn modelId="{8D12C667-31EE-41D1-A716-604FF80D6FC5}" srcId="{CA7FD590-DE09-4BB7-885E-8674B3BE7882}" destId="{EA01BDA4-32AF-4E0C-8F1C-AB7A6EDBC400}" srcOrd="0" destOrd="0" parTransId="{DC707714-B99C-4EC9-92A5-060B71BA1968}" sibTransId="{BB1CD2C7-09CE-497E-B41A-325E22558F49}"/>
    <dgm:cxn modelId="{D6EA81EE-2927-412C-994B-69FDB581D3B2}" srcId="{CA7FD590-DE09-4BB7-885E-8674B3BE7882}" destId="{D8D1E764-280E-45A6-8315-5DD2E41936B3}" srcOrd="1" destOrd="0" parTransId="{8BEF9846-EF51-4166-9854-8E1EC66BEEAD}" sibTransId="{48F0A573-BE08-4A16-A959-9095CEE6C08A}"/>
    <dgm:cxn modelId="{F1A0B368-92AE-4AB6-8947-F60130B2B4DB}" type="presOf" srcId="{EA01BDA4-32AF-4E0C-8F1C-AB7A6EDBC400}" destId="{2C7ABB5B-F273-486B-94A5-2F38C3B12CA7}" srcOrd="0" destOrd="0" presId="urn:microsoft.com/office/officeart/2005/8/layout/radial3"/>
    <dgm:cxn modelId="{15056542-D916-4C0B-BF03-DFFA992CB56F}" srcId="{CA7FD590-DE09-4BB7-885E-8674B3BE7882}" destId="{291A1DC4-BADC-435E-8F0F-034430A4D9EB}" srcOrd="2" destOrd="0" parTransId="{0F48EDDE-33FC-4A70-9A1D-DB291AB2BAFC}" sibTransId="{F2AFBDF9-47E2-418F-9471-487E98000B64}"/>
    <dgm:cxn modelId="{D4FE2D6A-3CBE-482E-ADC0-C31FC7B77021}" type="presOf" srcId="{CA7FD590-DE09-4BB7-885E-8674B3BE7882}" destId="{846A9B05-21A2-4B34-A0A0-D669FB1A091B}" srcOrd="0" destOrd="0" presId="urn:microsoft.com/office/officeart/2005/8/layout/radial3"/>
    <dgm:cxn modelId="{C6CF70AF-014E-425B-9FB3-49E620CD6471}" type="presParOf" srcId="{846A9B05-21A2-4B34-A0A0-D669FB1A091B}" destId="{728C3E3A-385F-4ABD-AA42-16ED1A084464}" srcOrd="0" destOrd="0" presId="urn:microsoft.com/office/officeart/2005/8/layout/radial3"/>
    <dgm:cxn modelId="{D004963F-AB56-4802-9C91-79F708984964}" type="presParOf" srcId="{728C3E3A-385F-4ABD-AA42-16ED1A084464}" destId="{2C7ABB5B-F273-486B-94A5-2F38C3B12CA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FD590-DE09-4BB7-885E-8674B3BE7882}" type="doc">
      <dgm:prSet loTypeId="urn:microsoft.com/office/officeart/2005/8/layout/radial3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01BDA4-32AF-4E0C-8F1C-AB7A6EDBC400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pPr rtl="0"/>
          <a:endParaRPr lang="en-US" sz="1800" dirty="0" smtClean="0"/>
        </a:p>
        <a:p>
          <a:pPr rtl="0"/>
          <a:r>
            <a:rPr lang="en-US" sz="1800" dirty="0" smtClean="0"/>
            <a:t>Smart</a:t>
          </a:r>
          <a:r>
            <a:rPr lang="en-US" sz="1800" baseline="0" dirty="0" smtClean="0"/>
            <a:t> Agriculture</a:t>
          </a:r>
          <a:endParaRPr lang="en-US" sz="1800" dirty="0"/>
        </a:p>
      </dgm:t>
    </dgm:pt>
    <dgm:pt modelId="{DC707714-B99C-4EC9-92A5-060B71BA1968}" type="parTrans" cxnId="{8D12C667-31EE-41D1-A716-604FF80D6FC5}">
      <dgm:prSet/>
      <dgm:spPr/>
      <dgm:t>
        <a:bodyPr/>
        <a:lstStyle/>
        <a:p>
          <a:endParaRPr lang="en-US"/>
        </a:p>
      </dgm:t>
    </dgm:pt>
    <dgm:pt modelId="{BB1CD2C7-09CE-497E-B41A-325E22558F49}" type="sibTrans" cxnId="{8D12C667-31EE-41D1-A716-604FF80D6FC5}">
      <dgm:prSet/>
      <dgm:spPr/>
      <dgm:t>
        <a:bodyPr/>
        <a:lstStyle/>
        <a:p>
          <a:endParaRPr lang="en-US"/>
        </a:p>
      </dgm:t>
    </dgm:pt>
    <dgm:pt modelId="{D8D1E764-280E-45A6-8315-5DD2E41936B3}">
      <dgm:prSet custScaleX="50000" custScaleY="44384" custLinFactNeighborX="10355" custLinFactNeighborY="-5489"/>
      <dgm:spPr/>
    </dgm:pt>
    <dgm:pt modelId="{8BEF9846-EF51-4166-9854-8E1EC66BEEAD}" type="parTrans" cxnId="{D6EA81EE-2927-412C-994B-69FDB581D3B2}">
      <dgm:prSet/>
      <dgm:spPr/>
      <dgm:t>
        <a:bodyPr/>
        <a:lstStyle/>
        <a:p>
          <a:endParaRPr lang="en-US"/>
        </a:p>
      </dgm:t>
    </dgm:pt>
    <dgm:pt modelId="{48F0A573-BE08-4A16-A959-9095CEE6C08A}" type="sibTrans" cxnId="{D6EA81EE-2927-412C-994B-69FDB581D3B2}">
      <dgm:prSet/>
      <dgm:spPr/>
      <dgm:t>
        <a:bodyPr/>
        <a:lstStyle/>
        <a:p>
          <a:endParaRPr lang="en-US"/>
        </a:p>
      </dgm:t>
    </dgm:pt>
    <dgm:pt modelId="{291A1DC4-BADC-435E-8F0F-034430A4D9EB}">
      <dgm:prSet custScaleX="50000" custScaleY="44384" custLinFactNeighborX="9923" custLinFactNeighborY="-5233"/>
      <dgm:spPr/>
    </dgm:pt>
    <dgm:pt modelId="{0F48EDDE-33FC-4A70-9A1D-DB291AB2BAFC}" type="parTrans" cxnId="{15056542-D916-4C0B-BF03-DFFA992CB56F}">
      <dgm:prSet/>
      <dgm:spPr/>
      <dgm:t>
        <a:bodyPr/>
        <a:lstStyle/>
        <a:p>
          <a:endParaRPr lang="en-US"/>
        </a:p>
      </dgm:t>
    </dgm:pt>
    <dgm:pt modelId="{F2AFBDF9-47E2-418F-9471-487E98000B64}" type="sibTrans" cxnId="{15056542-D916-4C0B-BF03-DFFA992CB56F}">
      <dgm:prSet/>
      <dgm:spPr/>
      <dgm:t>
        <a:bodyPr/>
        <a:lstStyle/>
        <a:p>
          <a:endParaRPr lang="en-US"/>
        </a:p>
      </dgm:t>
    </dgm:pt>
    <dgm:pt modelId="{846A9B05-21A2-4B34-A0A0-D669FB1A091B}" type="pres">
      <dgm:prSet presAssocID="{CA7FD590-DE09-4BB7-885E-8674B3BE7882}" presName="composite" presStyleCnt="0">
        <dgm:presLayoutVars>
          <dgm:chMax val="1"/>
          <dgm:dir/>
          <dgm:resizeHandles val="exact"/>
        </dgm:presLayoutVars>
      </dgm:prSet>
      <dgm:spPr/>
    </dgm:pt>
    <dgm:pt modelId="{728C3E3A-385F-4ABD-AA42-16ED1A084464}" type="pres">
      <dgm:prSet presAssocID="{CA7FD590-DE09-4BB7-885E-8674B3BE7882}" presName="radial" presStyleCnt="0">
        <dgm:presLayoutVars>
          <dgm:animLvl val="ctr"/>
        </dgm:presLayoutVars>
      </dgm:prSet>
      <dgm:spPr/>
    </dgm:pt>
    <dgm:pt modelId="{2C7ABB5B-F273-486B-94A5-2F38C3B12CA7}" type="pres">
      <dgm:prSet presAssocID="{EA01BDA4-32AF-4E0C-8F1C-AB7A6EDBC400}" presName="centerShape" presStyleLbl="vennNode1" presStyleIdx="0" presStyleCnt="1" custScaleX="50000" custScaleY="44384" custLinFactNeighborX="9923" custLinFactNeighborY="-6096"/>
      <dgm:spPr/>
    </dgm:pt>
  </dgm:ptLst>
  <dgm:cxnLst>
    <dgm:cxn modelId="{8D12C667-31EE-41D1-A716-604FF80D6FC5}" srcId="{CA7FD590-DE09-4BB7-885E-8674B3BE7882}" destId="{EA01BDA4-32AF-4E0C-8F1C-AB7A6EDBC400}" srcOrd="0" destOrd="0" parTransId="{DC707714-B99C-4EC9-92A5-060B71BA1968}" sibTransId="{BB1CD2C7-09CE-497E-B41A-325E22558F49}"/>
    <dgm:cxn modelId="{D6EA81EE-2927-412C-994B-69FDB581D3B2}" srcId="{CA7FD590-DE09-4BB7-885E-8674B3BE7882}" destId="{D8D1E764-280E-45A6-8315-5DD2E41936B3}" srcOrd="1" destOrd="0" parTransId="{8BEF9846-EF51-4166-9854-8E1EC66BEEAD}" sibTransId="{48F0A573-BE08-4A16-A959-9095CEE6C08A}"/>
    <dgm:cxn modelId="{23724851-BD25-4974-A89D-430F8730236F}" type="presOf" srcId="{EA01BDA4-32AF-4E0C-8F1C-AB7A6EDBC400}" destId="{2C7ABB5B-F273-486B-94A5-2F38C3B12CA7}" srcOrd="0" destOrd="0" presId="urn:microsoft.com/office/officeart/2005/8/layout/radial3"/>
    <dgm:cxn modelId="{AFB519C8-3912-47F3-BB61-A7ED84DD65CB}" type="presOf" srcId="{CA7FD590-DE09-4BB7-885E-8674B3BE7882}" destId="{846A9B05-21A2-4B34-A0A0-D669FB1A091B}" srcOrd="0" destOrd="0" presId="urn:microsoft.com/office/officeart/2005/8/layout/radial3"/>
    <dgm:cxn modelId="{15056542-D916-4C0B-BF03-DFFA992CB56F}" srcId="{CA7FD590-DE09-4BB7-885E-8674B3BE7882}" destId="{291A1DC4-BADC-435E-8F0F-034430A4D9EB}" srcOrd="2" destOrd="0" parTransId="{0F48EDDE-33FC-4A70-9A1D-DB291AB2BAFC}" sibTransId="{F2AFBDF9-47E2-418F-9471-487E98000B64}"/>
    <dgm:cxn modelId="{26C03A96-D498-4B7D-BBAE-92677052CE52}" type="presParOf" srcId="{846A9B05-21A2-4B34-A0A0-D669FB1A091B}" destId="{728C3E3A-385F-4ABD-AA42-16ED1A084464}" srcOrd="0" destOrd="0" presId="urn:microsoft.com/office/officeart/2005/8/layout/radial3"/>
    <dgm:cxn modelId="{D7A13723-20C5-4E81-A356-88576469B85A}" type="presParOf" srcId="{728C3E3A-385F-4ABD-AA42-16ED1A084464}" destId="{2C7ABB5B-F273-486B-94A5-2F38C3B12CA7}" srcOrd="0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7FD590-DE09-4BB7-885E-8674B3BE7882}" type="doc">
      <dgm:prSet loTypeId="urn:microsoft.com/office/officeart/2005/8/layout/radial3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01BDA4-32AF-4E0C-8F1C-AB7A6EDBC400}">
      <dgm:prSet/>
      <dgm:spPr>
        <a:solidFill>
          <a:srgbClr val="00B0F0">
            <a:alpha val="50000"/>
          </a:srgbClr>
        </a:solidFill>
      </dgm:spPr>
      <dgm:t>
        <a:bodyPr/>
        <a:lstStyle/>
        <a:p>
          <a:pPr rtl="0"/>
          <a:r>
            <a:rPr lang="en-US" dirty="0" smtClean="0"/>
            <a:t>Application of IOT</a:t>
          </a:r>
          <a:endParaRPr lang="en-US" dirty="0"/>
        </a:p>
      </dgm:t>
    </dgm:pt>
    <dgm:pt modelId="{DC707714-B99C-4EC9-92A5-060B71BA1968}" type="parTrans" cxnId="{8D12C667-31EE-41D1-A716-604FF80D6FC5}">
      <dgm:prSet/>
      <dgm:spPr/>
      <dgm:t>
        <a:bodyPr/>
        <a:lstStyle/>
        <a:p>
          <a:endParaRPr lang="en-US"/>
        </a:p>
      </dgm:t>
    </dgm:pt>
    <dgm:pt modelId="{BB1CD2C7-09CE-497E-B41A-325E22558F49}" type="sibTrans" cxnId="{8D12C667-31EE-41D1-A716-604FF80D6FC5}">
      <dgm:prSet/>
      <dgm:spPr/>
      <dgm:t>
        <a:bodyPr/>
        <a:lstStyle/>
        <a:p>
          <a:endParaRPr lang="en-US"/>
        </a:p>
      </dgm:t>
    </dgm:pt>
    <dgm:pt modelId="{846A9B05-21A2-4B34-A0A0-D669FB1A091B}" type="pres">
      <dgm:prSet presAssocID="{CA7FD590-DE09-4BB7-885E-8674B3BE7882}" presName="composite" presStyleCnt="0">
        <dgm:presLayoutVars>
          <dgm:chMax val="1"/>
          <dgm:dir/>
          <dgm:resizeHandles val="exact"/>
        </dgm:presLayoutVars>
      </dgm:prSet>
      <dgm:spPr/>
    </dgm:pt>
    <dgm:pt modelId="{728C3E3A-385F-4ABD-AA42-16ED1A084464}" type="pres">
      <dgm:prSet presAssocID="{CA7FD590-DE09-4BB7-885E-8674B3BE7882}" presName="radial" presStyleCnt="0">
        <dgm:presLayoutVars>
          <dgm:animLvl val="ctr"/>
        </dgm:presLayoutVars>
      </dgm:prSet>
      <dgm:spPr/>
    </dgm:pt>
    <dgm:pt modelId="{2C7ABB5B-F273-486B-94A5-2F38C3B12CA7}" type="pres">
      <dgm:prSet presAssocID="{EA01BDA4-32AF-4E0C-8F1C-AB7A6EDBC400}" presName="centerShape" presStyleLbl="vennNode1" presStyleIdx="0" presStyleCnt="1" custScaleX="50000" custScaleY="44828"/>
      <dgm:spPr/>
    </dgm:pt>
  </dgm:ptLst>
  <dgm:cxnLst>
    <dgm:cxn modelId="{B6E805EC-656E-4C54-9879-6AAECF66E7D7}" type="presOf" srcId="{EA01BDA4-32AF-4E0C-8F1C-AB7A6EDBC400}" destId="{2C7ABB5B-F273-486B-94A5-2F38C3B12CA7}" srcOrd="0" destOrd="0" presId="urn:microsoft.com/office/officeart/2005/8/layout/radial3"/>
    <dgm:cxn modelId="{02644BBB-8E32-4EF4-B456-F94CBE8D7CE8}" type="presOf" srcId="{CA7FD590-DE09-4BB7-885E-8674B3BE7882}" destId="{846A9B05-21A2-4B34-A0A0-D669FB1A091B}" srcOrd="0" destOrd="0" presId="urn:microsoft.com/office/officeart/2005/8/layout/radial3"/>
    <dgm:cxn modelId="{8D12C667-31EE-41D1-A716-604FF80D6FC5}" srcId="{CA7FD590-DE09-4BB7-885E-8674B3BE7882}" destId="{EA01BDA4-32AF-4E0C-8F1C-AB7A6EDBC400}" srcOrd="0" destOrd="0" parTransId="{DC707714-B99C-4EC9-92A5-060B71BA1968}" sibTransId="{BB1CD2C7-09CE-497E-B41A-325E22558F49}"/>
    <dgm:cxn modelId="{D100A874-F780-47BD-8B28-E7340F07AC39}" type="presParOf" srcId="{846A9B05-21A2-4B34-A0A0-D669FB1A091B}" destId="{728C3E3A-385F-4ABD-AA42-16ED1A084464}" srcOrd="0" destOrd="0" presId="urn:microsoft.com/office/officeart/2005/8/layout/radial3"/>
    <dgm:cxn modelId="{C5778C41-C35E-4017-ABF7-EF7342EEC506}" type="presParOf" srcId="{728C3E3A-385F-4ABD-AA42-16ED1A084464}" destId="{2C7ABB5B-F273-486B-94A5-2F38C3B12CA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FD590-DE09-4BB7-885E-8674B3BE7882}" type="doc">
      <dgm:prSet loTypeId="urn:microsoft.com/office/officeart/2005/8/layout/radial3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01BDA4-32AF-4E0C-8F1C-AB7A6EDBC400}">
      <dgm:prSet custT="1"/>
      <dgm:spPr>
        <a:solidFill>
          <a:srgbClr val="00B0F0">
            <a:alpha val="50000"/>
          </a:srgbClr>
        </a:solidFill>
      </dgm:spPr>
      <dgm:t>
        <a:bodyPr/>
        <a:lstStyle/>
        <a:p>
          <a:pPr rtl="0"/>
          <a:endParaRPr lang="en-US" sz="1800" dirty="0" smtClean="0"/>
        </a:p>
        <a:p>
          <a:pPr rtl="0"/>
          <a:endParaRPr lang="en-US" sz="1800" dirty="0" smtClean="0"/>
        </a:p>
        <a:p>
          <a:pPr rtl="0"/>
          <a:r>
            <a:rPr lang="en-US" sz="1800" dirty="0" smtClean="0"/>
            <a:t>Smart</a:t>
          </a:r>
          <a:r>
            <a:rPr lang="en-US" sz="1800" baseline="0" dirty="0" smtClean="0"/>
            <a:t> Retail</a:t>
          </a:r>
          <a:endParaRPr lang="en-US" sz="1800" dirty="0"/>
        </a:p>
      </dgm:t>
    </dgm:pt>
    <dgm:pt modelId="{DC707714-B99C-4EC9-92A5-060B71BA1968}" type="parTrans" cxnId="{8D12C667-31EE-41D1-A716-604FF80D6FC5}">
      <dgm:prSet/>
      <dgm:spPr/>
      <dgm:t>
        <a:bodyPr/>
        <a:lstStyle/>
        <a:p>
          <a:endParaRPr lang="en-US"/>
        </a:p>
      </dgm:t>
    </dgm:pt>
    <dgm:pt modelId="{BB1CD2C7-09CE-497E-B41A-325E22558F49}" type="sibTrans" cxnId="{8D12C667-31EE-41D1-A716-604FF80D6FC5}">
      <dgm:prSet/>
      <dgm:spPr/>
      <dgm:t>
        <a:bodyPr/>
        <a:lstStyle/>
        <a:p>
          <a:endParaRPr lang="en-US"/>
        </a:p>
      </dgm:t>
    </dgm:pt>
    <dgm:pt modelId="{D8D1E764-280E-45A6-8315-5DD2E41936B3}">
      <dgm:prSet custScaleX="50000" custScaleY="44384" custLinFactNeighborX="10355" custLinFactNeighborY="-5489"/>
      <dgm:spPr/>
    </dgm:pt>
    <dgm:pt modelId="{8BEF9846-EF51-4166-9854-8E1EC66BEEAD}" type="parTrans" cxnId="{D6EA81EE-2927-412C-994B-69FDB581D3B2}">
      <dgm:prSet/>
      <dgm:spPr/>
      <dgm:t>
        <a:bodyPr/>
        <a:lstStyle/>
        <a:p>
          <a:endParaRPr lang="en-US"/>
        </a:p>
      </dgm:t>
    </dgm:pt>
    <dgm:pt modelId="{48F0A573-BE08-4A16-A959-9095CEE6C08A}" type="sibTrans" cxnId="{D6EA81EE-2927-412C-994B-69FDB581D3B2}">
      <dgm:prSet/>
      <dgm:spPr/>
      <dgm:t>
        <a:bodyPr/>
        <a:lstStyle/>
        <a:p>
          <a:endParaRPr lang="en-US"/>
        </a:p>
      </dgm:t>
    </dgm:pt>
    <dgm:pt modelId="{291A1DC4-BADC-435E-8F0F-034430A4D9EB}">
      <dgm:prSet custScaleX="50000" custScaleY="44384" custLinFactNeighborX="9923" custLinFactNeighborY="-5233"/>
      <dgm:spPr/>
    </dgm:pt>
    <dgm:pt modelId="{0F48EDDE-33FC-4A70-9A1D-DB291AB2BAFC}" type="parTrans" cxnId="{15056542-D916-4C0B-BF03-DFFA992CB56F}">
      <dgm:prSet/>
      <dgm:spPr/>
      <dgm:t>
        <a:bodyPr/>
        <a:lstStyle/>
        <a:p>
          <a:endParaRPr lang="en-US"/>
        </a:p>
      </dgm:t>
    </dgm:pt>
    <dgm:pt modelId="{F2AFBDF9-47E2-418F-9471-487E98000B64}" type="sibTrans" cxnId="{15056542-D916-4C0B-BF03-DFFA992CB56F}">
      <dgm:prSet/>
      <dgm:spPr/>
      <dgm:t>
        <a:bodyPr/>
        <a:lstStyle/>
        <a:p>
          <a:endParaRPr lang="en-US"/>
        </a:p>
      </dgm:t>
    </dgm:pt>
    <dgm:pt modelId="{846A9B05-21A2-4B34-A0A0-D669FB1A091B}" type="pres">
      <dgm:prSet presAssocID="{CA7FD590-DE09-4BB7-885E-8674B3BE7882}" presName="composite" presStyleCnt="0">
        <dgm:presLayoutVars>
          <dgm:chMax val="1"/>
          <dgm:dir/>
          <dgm:resizeHandles val="exact"/>
        </dgm:presLayoutVars>
      </dgm:prSet>
      <dgm:spPr/>
    </dgm:pt>
    <dgm:pt modelId="{728C3E3A-385F-4ABD-AA42-16ED1A084464}" type="pres">
      <dgm:prSet presAssocID="{CA7FD590-DE09-4BB7-885E-8674B3BE7882}" presName="radial" presStyleCnt="0">
        <dgm:presLayoutVars>
          <dgm:animLvl val="ctr"/>
        </dgm:presLayoutVars>
      </dgm:prSet>
      <dgm:spPr/>
    </dgm:pt>
    <dgm:pt modelId="{2C7ABB5B-F273-486B-94A5-2F38C3B12CA7}" type="pres">
      <dgm:prSet presAssocID="{EA01BDA4-32AF-4E0C-8F1C-AB7A6EDBC400}" presName="centerShape" presStyleLbl="vennNode1" presStyleIdx="0" presStyleCnt="1" custScaleX="50000" custScaleY="44384" custLinFactNeighborX="9923" custLinFactNeighborY="-6096"/>
      <dgm:spPr/>
      <dgm:t>
        <a:bodyPr/>
        <a:lstStyle/>
        <a:p>
          <a:endParaRPr lang="en-US"/>
        </a:p>
      </dgm:t>
    </dgm:pt>
  </dgm:ptLst>
  <dgm:cxnLst>
    <dgm:cxn modelId="{876D385F-8EDA-4111-8C49-0A5DA8619F2E}" type="presOf" srcId="{EA01BDA4-32AF-4E0C-8F1C-AB7A6EDBC400}" destId="{2C7ABB5B-F273-486B-94A5-2F38C3B12CA7}" srcOrd="0" destOrd="0" presId="urn:microsoft.com/office/officeart/2005/8/layout/radial3"/>
    <dgm:cxn modelId="{8D12C667-31EE-41D1-A716-604FF80D6FC5}" srcId="{CA7FD590-DE09-4BB7-885E-8674B3BE7882}" destId="{EA01BDA4-32AF-4E0C-8F1C-AB7A6EDBC400}" srcOrd="0" destOrd="0" parTransId="{DC707714-B99C-4EC9-92A5-060B71BA1968}" sibTransId="{BB1CD2C7-09CE-497E-B41A-325E22558F49}"/>
    <dgm:cxn modelId="{D6EA81EE-2927-412C-994B-69FDB581D3B2}" srcId="{CA7FD590-DE09-4BB7-885E-8674B3BE7882}" destId="{D8D1E764-280E-45A6-8315-5DD2E41936B3}" srcOrd="1" destOrd="0" parTransId="{8BEF9846-EF51-4166-9854-8E1EC66BEEAD}" sibTransId="{48F0A573-BE08-4A16-A959-9095CEE6C08A}"/>
    <dgm:cxn modelId="{15056542-D916-4C0B-BF03-DFFA992CB56F}" srcId="{CA7FD590-DE09-4BB7-885E-8674B3BE7882}" destId="{291A1DC4-BADC-435E-8F0F-034430A4D9EB}" srcOrd="2" destOrd="0" parTransId="{0F48EDDE-33FC-4A70-9A1D-DB291AB2BAFC}" sibTransId="{F2AFBDF9-47E2-418F-9471-487E98000B64}"/>
    <dgm:cxn modelId="{A2C5577B-8876-40A6-A808-602022341963}" type="presOf" srcId="{CA7FD590-DE09-4BB7-885E-8674B3BE7882}" destId="{846A9B05-21A2-4B34-A0A0-D669FB1A091B}" srcOrd="0" destOrd="0" presId="urn:microsoft.com/office/officeart/2005/8/layout/radial3"/>
    <dgm:cxn modelId="{A6524C76-68EE-4BEF-9509-E69233713E45}" type="presParOf" srcId="{846A9B05-21A2-4B34-A0A0-D669FB1A091B}" destId="{728C3E3A-385F-4ABD-AA42-16ED1A084464}" srcOrd="0" destOrd="0" presId="urn:microsoft.com/office/officeart/2005/8/layout/radial3"/>
    <dgm:cxn modelId="{4CC512CB-792D-4207-AE2D-EDC67F882400}" type="presParOf" srcId="{728C3E3A-385F-4ABD-AA42-16ED1A084464}" destId="{2C7ABB5B-F273-486B-94A5-2F38C3B12CA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7ABB5B-F273-486B-94A5-2F38C3B12CA7}">
      <dsp:nvSpPr>
        <dsp:cNvPr id="0" name=""/>
        <dsp:cNvSpPr/>
      </dsp:nvSpPr>
      <dsp:spPr>
        <a:xfrm>
          <a:off x="4952914" y="152401"/>
          <a:ext cx="2209800" cy="1961551"/>
        </a:xfrm>
        <a:prstGeom prst="ellipse">
          <a:avLst/>
        </a:prstGeom>
        <a:solidFill>
          <a:srgbClr val="00B0F0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Smart</a:t>
          </a:r>
          <a:r>
            <a:rPr lang="en-US" sz="1800" kern="1200" baseline="0" dirty="0" smtClean="0"/>
            <a:t> Vehicles</a:t>
          </a:r>
          <a:endParaRPr lang="en-US" sz="1800" kern="1200" dirty="0"/>
        </a:p>
      </dsp:txBody>
      <dsp:txXfrm>
        <a:off x="4952914" y="152401"/>
        <a:ext cx="2209800" cy="19615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7ABB5B-F273-486B-94A5-2F38C3B12CA7}">
      <dsp:nvSpPr>
        <dsp:cNvPr id="0" name=""/>
        <dsp:cNvSpPr/>
      </dsp:nvSpPr>
      <dsp:spPr>
        <a:xfrm>
          <a:off x="4952914" y="152379"/>
          <a:ext cx="2209800" cy="1961595"/>
        </a:xfrm>
        <a:prstGeom prst="ellipse">
          <a:avLst/>
        </a:prstGeom>
        <a:solidFill>
          <a:srgbClr val="00B0F0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Smart</a:t>
          </a:r>
          <a:r>
            <a:rPr lang="en-US" sz="1800" kern="1200" baseline="0" dirty="0" smtClean="0"/>
            <a:t> Agriculture</a:t>
          </a:r>
          <a:endParaRPr lang="en-US" sz="1800" kern="1200" dirty="0"/>
        </a:p>
      </dsp:txBody>
      <dsp:txXfrm>
        <a:off x="4952914" y="152379"/>
        <a:ext cx="2209800" cy="19615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7ABB5B-F273-486B-94A5-2F38C3B12CA7}">
      <dsp:nvSpPr>
        <dsp:cNvPr id="0" name=""/>
        <dsp:cNvSpPr/>
      </dsp:nvSpPr>
      <dsp:spPr>
        <a:xfrm>
          <a:off x="3200400" y="1219190"/>
          <a:ext cx="2209800" cy="1981218"/>
        </a:xfrm>
        <a:prstGeom prst="ellipse">
          <a:avLst/>
        </a:prstGeom>
        <a:solidFill>
          <a:srgbClr val="00B0F0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Application of IOT</a:t>
          </a:r>
          <a:endParaRPr lang="en-US" sz="2500" kern="1200" dirty="0"/>
        </a:p>
      </dsp:txBody>
      <dsp:txXfrm>
        <a:off x="3200400" y="1219190"/>
        <a:ext cx="2209800" cy="198121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7ABB5B-F273-486B-94A5-2F38C3B12CA7}">
      <dsp:nvSpPr>
        <dsp:cNvPr id="0" name=""/>
        <dsp:cNvSpPr/>
      </dsp:nvSpPr>
      <dsp:spPr>
        <a:xfrm>
          <a:off x="2095500" y="258797"/>
          <a:ext cx="2095500" cy="1860133"/>
        </a:xfrm>
        <a:prstGeom prst="ellipse">
          <a:avLst/>
        </a:prstGeom>
        <a:solidFill>
          <a:srgbClr val="00B0F0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Smart</a:t>
          </a:r>
          <a:r>
            <a:rPr lang="en-US" sz="1800" kern="1200" baseline="0" dirty="0" smtClean="0"/>
            <a:t> Retail</a:t>
          </a:r>
          <a:endParaRPr lang="en-US" sz="1800" kern="1200" dirty="0"/>
        </a:p>
      </dsp:txBody>
      <dsp:txXfrm>
        <a:off x="2095500" y="258797"/>
        <a:ext cx="2095500" cy="186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57F6F-B089-49DC-ADA7-56666FC89ED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235D-24E1-40CC-AEFA-505713BCB2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58A4-3769-4AF9-865A-8BF84B83A13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F77E-ADB2-4369-842F-50F90CD749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F77E-ADB2-4369-842F-50F90CD749D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78E0-D3F9-49B1-8B56-152854838411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704C-5EA6-4BB8-B264-BDEDABC05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image" Target="../media/image5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714500"/>
            <a:ext cx="8176486" cy="923330"/>
          </a:xfrm>
          <a:custGeom>
            <a:avLst/>
            <a:gdLst>
              <a:gd name="connsiteX0" fmla="*/ 0 w 5379614"/>
              <a:gd name="connsiteY0" fmla="*/ 0 h 923330"/>
              <a:gd name="connsiteX1" fmla="*/ 5379614 w 5379614"/>
              <a:gd name="connsiteY1" fmla="*/ 0 h 923330"/>
              <a:gd name="connsiteX2" fmla="*/ 5379614 w 5379614"/>
              <a:gd name="connsiteY2" fmla="*/ 923330 h 923330"/>
              <a:gd name="connsiteX3" fmla="*/ 0 w 5379614"/>
              <a:gd name="connsiteY3" fmla="*/ 923330 h 923330"/>
              <a:gd name="connsiteX4" fmla="*/ 0 w 5379614"/>
              <a:gd name="connsiteY4" fmla="*/ 0 h 923330"/>
              <a:gd name="connsiteX0" fmla="*/ 0 w 5379614"/>
              <a:gd name="connsiteY0" fmla="*/ 0 h 923330"/>
              <a:gd name="connsiteX1" fmla="*/ 5379614 w 5379614"/>
              <a:gd name="connsiteY1" fmla="*/ 0 h 923330"/>
              <a:gd name="connsiteX2" fmla="*/ 4736594 w 5379614"/>
              <a:gd name="connsiteY2" fmla="*/ 914400 h 923330"/>
              <a:gd name="connsiteX3" fmla="*/ 0 w 5379614"/>
              <a:gd name="connsiteY3" fmla="*/ 923330 h 923330"/>
              <a:gd name="connsiteX4" fmla="*/ 0 w 537961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614" h="923330">
                <a:moveTo>
                  <a:pt x="0" y="0"/>
                </a:moveTo>
                <a:lnTo>
                  <a:pt x="5379614" y="0"/>
                </a:lnTo>
                <a:lnTo>
                  <a:pt x="4736594" y="91440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Internet Of Things (IOT)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3886201"/>
            <a:ext cx="3429000" cy="954107"/>
          </a:xfrm>
          <a:custGeom>
            <a:avLst/>
            <a:gdLst>
              <a:gd name="connsiteX0" fmla="*/ 0 w 3963254"/>
              <a:gd name="connsiteY0" fmla="*/ 0 h 954107"/>
              <a:gd name="connsiteX1" fmla="*/ 3963254 w 3963254"/>
              <a:gd name="connsiteY1" fmla="*/ 0 h 954107"/>
              <a:gd name="connsiteX2" fmla="*/ 3963254 w 3963254"/>
              <a:gd name="connsiteY2" fmla="*/ 954107 h 954107"/>
              <a:gd name="connsiteX3" fmla="*/ 0 w 3963254"/>
              <a:gd name="connsiteY3" fmla="*/ 954107 h 954107"/>
              <a:gd name="connsiteX4" fmla="*/ 0 w 3963254"/>
              <a:gd name="connsiteY4" fmla="*/ 0 h 954107"/>
              <a:gd name="connsiteX0" fmla="*/ 1067654 w 3963254"/>
              <a:gd name="connsiteY0" fmla="*/ 0 h 954107"/>
              <a:gd name="connsiteX1" fmla="*/ 3963254 w 3963254"/>
              <a:gd name="connsiteY1" fmla="*/ 0 h 954107"/>
              <a:gd name="connsiteX2" fmla="*/ 3963254 w 3963254"/>
              <a:gd name="connsiteY2" fmla="*/ 954107 h 954107"/>
              <a:gd name="connsiteX3" fmla="*/ 0 w 3963254"/>
              <a:gd name="connsiteY3" fmla="*/ 954107 h 954107"/>
              <a:gd name="connsiteX4" fmla="*/ 1067654 w 3963254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254" h="954107">
                <a:moveTo>
                  <a:pt x="1067654" y="0"/>
                </a:moveTo>
                <a:lnTo>
                  <a:pt x="3963254" y="0"/>
                </a:lnTo>
                <a:lnTo>
                  <a:pt x="3963254" y="954107"/>
                </a:lnTo>
                <a:lnTo>
                  <a:pt x="0" y="954107"/>
                </a:lnTo>
                <a:lnTo>
                  <a:pt x="1067654" y="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Presented By :  </a:t>
            </a:r>
          </a:p>
          <a:p>
            <a:pPr algn="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</a:t>
            </a:r>
            <a:r>
              <a:rPr lang="en-US" sz="2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Bikal</a:t>
            </a:r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Thapa</a:t>
            </a:r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</a:t>
            </a:r>
            <a:endParaRPr lang="en-US" sz="2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6286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IOT Describes about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IOT 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" y="2343150"/>
            <a:ext cx="8229600" cy="1910520"/>
            <a:chOff x="457200" y="2266951"/>
            <a:chExt cx="8229600" cy="1910520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2269435"/>
              <a:ext cx="4419600" cy="707886"/>
            </a:xfrm>
            <a:custGeom>
              <a:avLst/>
              <a:gdLst>
                <a:gd name="connsiteX0" fmla="*/ 0 w 3733800"/>
                <a:gd name="connsiteY0" fmla="*/ 0 h 523220"/>
                <a:gd name="connsiteX1" fmla="*/ 3733800 w 3733800"/>
                <a:gd name="connsiteY1" fmla="*/ 0 h 523220"/>
                <a:gd name="connsiteX2" fmla="*/ 3733800 w 3733800"/>
                <a:gd name="connsiteY2" fmla="*/ 523220 h 523220"/>
                <a:gd name="connsiteX3" fmla="*/ 0 w 3733800"/>
                <a:gd name="connsiteY3" fmla="*/ 523220 h 523220"/>
                <a:gd name="connsiteX4" fmla="*/ 0 w 3733800"/>
                <a:gd name="connsiteY4" fmla="*/ 0 h 523220"/>
                <a:gd name="connsiteX0" fmla="*/ 0 w 3733800"/>
                <a:gd name="connsiteY0" fmla="*/ 0 h 533400"/>
                <a:gd name="connsiteX1" fmla="*/ 3733800 w 3733800"/>
                <a:gd name="connsiteY1" fmla="*/ 0 h 533400"/>
                <a:gd name="connsiteX2" fmla="*/ 3048000 w 3733800"/>
                <a:gd name="connsiteY2" fmla="*/ 533400 h 533400"/>
                <a:gd name="connsiteX3" fmla="*/ 0 w 3733800"/>
                <a:gd name="connsiteY3" fmla="*/ 523220 h 533400"/>
                <a:gd name="connsiteX4" fmla="*/ 0 w 37338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0" h="533400">
                  <a:moveTo>
                    <a:pt x="0" y="0"/>
                  </a:moveTo>
                  <a:lnTo>
                    <a:pt x="3733800" y="0"/>
                  </a:lnTo>
                  <a:lnTo>
                    <a:pt x="3048000" y="533400"/>
                  </a:lnTo>
                  <a:lnTo>
                    <a:pt x="0" y="52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Physical Objects</a:t>
              </a:r>
              <a:endPara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 flipV="1">
              <a:off x="4572000" y="2266951"/>
              <a:ext cx="4114800" cy="707886"/>
            </a:xfrm>
            <a:custGeom>
              <a:avLst/>
              <a:gdLst>
                <a:gd name="connsiteX0" fmla="*/ 0 w 3733800"/>
                <a:gd name="connsiteY0" fmla="*/ 0 h 523220"/>
                <a:gd name="connsiteX1" fmla="*/ 3733800 w 3733800"/>
                <a:gd name="connsiteY1" fmla="*/ 0 h 523220"/>
                <a:gd name="connsiteX2" fmla="*/ 3733800 w 3733800"/>
                <a:gd name="connsiteY2" fmla="*/ 523220 h 523220"/>
                <a:gd name="connsiteX3" fmla="*/ 0 w 3733800"/>
                <a:gd name="connsiteY3" fmla="*/ 523220 h 523220"/>
                <a:gd name="connsiteX4" fmla="*/ 0 w 3733800"/>
                <a:gd name="connsiteY4" fmla="*/ 0 h 523220"/>
                <a:gd name="connsiteX0" fmla="*/ 0 w 3733800"/>
                <a:gd name="connsiteY0" fmla="*/ 0 h 533400"/>
                <a:gd name="connsiteX1" fmla="*/ 3733800 w 3733800"/>
                <a:gd name="connsiteY1" fmla="*/ 0 h 533400"/>
                <a:gd name="connsiteX2" fmla="*/ 3048000 w 3733800"/>
                <a:gd name="connsiteY2" fmla="*/ 533400 h 533400"/>
                <a:gd name="connsiteX3" fmla="*/ 0 w 3733800"/>
                <a:gd name="connsiteY3" fmla="*/ 523220 h 533400"/>
                <a:gd name="connsiteX4" fmla="*/ 0 w 3733800"/>
                <a:gd name="connsiteY4" fmla="*/ 0 h 533400"/>
                <a:gd name="connsiteX0" fmla="*/ 0 w 4644483"/>
                <a:gd name="connsiteY0" fmla="*/ 0 h 543778"/>
                <a:gd name="connsiteX1" fmla="*/ 3733800 w 4644483"/>
                <a:gd name="connsiteY1" fmla="*/ 0 h 543778"/>
                <a:gd name="connsiteX2" fmla="*/ 4644483 w 4644483"/>
                <a:gd name="connsiteY2" fmla="*/ 543778 h 543778"/>
                <a:gd name="connsiteX3" fmla="*/ 0 w 4644483"/>
                <a:gd name="connsiteY3" fmla="*/ 523220 h 543778"/>
                <a:gd name="connsiteX4" fmla="*/ 0 w 4644483"/>
                <a:gd name="connsiteY4" fmla="*/ 0 h 54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483" h="543778">
                  <a:moveTo>
                    <a:pt x="0" y="0"/>
                  </a:moveTo>
                  <a:lnTo>
                    <a:pt x="3733800" y="0"/>
                  </a:lnTo>
                  <a:lnTo>
                    <a:pt x="4644483" y="543778"/>
                  </a:lnTo>
                  <a:lnTo>
                    <a:pt x="0" y="52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effectLst>
              <a:softEdge rad="3175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Sensors </a:t>
              </a:r>
              <a:endPara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3469585"/>
              <a:ext cx="5181600" cy="707886"/>
            </a:xfrm>
            <a:custGeom>
              <a:avLst/>
              <a:gdLst>
                <a:gd name="connsiteX0" fmla="*/ 0 w 3733800"/>
                <a:gd name="connsiteY0" fmla="*/ 0 h 523220"/>
                <a:gd name="connsiteX1" fmla="*/ 3733800 w 3733800"/>
                <a:gd name="connsiteY1" fmla="*/ 0 h 523220"/>
                <a:gd name="connsiteX2" fmla="*/ 3733800 w 3733800"/>
                <a:gd name="connsiteY2" fmla="*/ 523220 h 523220"/>
                <a:gd name="connsiteX3" fmla="*/ 0 w 3733800"/>
                <a:gd name="connsiteY3" fmla="*/ 523220 h 523220"/>
                <a:gd name="connsiteX4" fmla="*/ 0 w 3733800"/>
                <a:gd name="connsiteY4" fmla="*/ 0 h 523220"/>
                <a:gd name="connsiteX0" fmla="*/ 0 w 3733800"/>
                <a:gd name="connsiteY0" fmla="*/ 0 h 533400"/>
                <a:gd name="connsiteX1" fmla="*/ 3733800 w 3733800"/>
                <a:gd name="connsiteY1" fmla="*/ 0 h 533400"/>
                <a:gd name="connsiteX2" fmla="*/ 3048000 w 3733800"/>
                <a:gd name="connsiteY2" fmla="*/ 533400 h 533400"/>
                <a:gd name="connsiteX3" fmla="*/ 0 w 3733800"/>
                <a:gd name="connsiteY3" fmla="*/ 523220 h 533400"/>
                <a:gd name="connsiteX4" fmla="*/ 0 w 37338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0" h="533400">
                  <a:moveTo>
                    <a:pt x="0" y="0"/>
                  </a:moveTo>
                  <a:lnTo>
                    <a:pt x="3733800" y="0"/>
                  </a:lnTo>
                  <a:lnTo>
                    <a:pt x="3048000" y="533400"/>
                  </a:lnTo>
                  <a:lnTo>
                    <a:pt x="0" y="52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Processing Ability</a:t>
              </a:r>
              <a:endPara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0800000" flipV="1">
              <a:off x="5181600" y="3464064"/>
              <a:ext cx="3429000" cy="707886"/>
            </a:xfrm>
            <a:custGeom>
              <a:avLst/>
              <a:gdLst>
                <a:gd name="connsiteX0" fmla="*/ 0 w 3733800"/>
                <a:gd name="connsiteY0" fmla="*/ 0 h 523220"/>
                <a:gd name="connsiteX1" fmla="*/ 3733800 w 3733800"/>
                <a:gd name="connsiteY1" fmla="*/ 0 h 523220"/>
                <a:gd name="connsiteX2" fmla="*/ 3733800 w 3733800"/>
                <a:gd name="connsiteY2" fmla="*/ 523220 h 523220"/>
                <a:gd name="connsiteX3" fmla="*/ 0 w 3733800"/>
                <a:gd name="connsiteY3" fmla="*/ 523220 h 523220"/>
                <a:gd name="connsiteX4" fmla="*/ 0 w 3733800"/>
                <a:gd name="connsiteY4" fmla="*/ 0 h 523220"/>
                <a:gd name="connsiteX0" fmla="*/ 0 w 3733800"/>
                <a:gd name="connsiteY0" fmla="*/ 0 h 533400"/>
                <a:gd name="connsiteX1" fmla="*/ 3733800 w 3733800"/>
                <a:gd name="connsiteY1" fmla="*/ 0 h 533400"/>
                <a:gd name="connsiteX2" fmla="*/ 3048000 w 3733800"/>
                <a:gd name="connsiteY2" fmla="*/ 533400 h 533400"/>
                <a:gd name="connsiteX3" fmla="*/ 0 w 3733800"/>
                <a:gd name="connsiteY3" fmla="*/ 523220 h 533400"/>
                <a:gd name="connsiteX4" fmla="*/ 0 w 3733800"/>
                <a:gd name="connsiteY4" fmla="*/ 0 h 533400"/>
                <a:gd name="connsiteX0" fmla="*/ 0 w 4644483"/>
                <a:gd name="connsiteY0" fmla="*/ 0 h 543778"/>
                <a:gd name="connsiteX1" fmla="*/ 3733800 w 4644483"/>
                <a:gd name="connsiteY1" fmla="*/ 0 h 543778"/>
                <a:gd name="connsiteX2" fmla="*/ 4644483 w 4644483"/>
                <a:gd name="connsiteY2" fmla="*/ 543778 h 543778"/>
                <a:gd name="connsiteX3" fmla="*/ 0 w 4644483"/>
                <a:gd name="connsiteY3" fmla="*/ 523220 h 543778"/>
                <a:gd name="connsiteX4" fmla="*/ 0 w 4644483"/>
                <a:gd name="connsiteY4" fmla="*/ 0 h 543778"/>
                <a:gd name="connsiteX0" fmla="*/ 0 w 4644483"/>
                <a:gd name="connsiteY0" fmla="*/ 0 h 543778"/>
                <a:gd name="connsiteX1" fmla="*/ 3456359 w 4644483"/>
                <a:gd name="connsiteY1" fmla="*/ 0 h 543778"/>
                <a:gd name="connsiteX2" fmla="*/ 4644483 w 4644483"/>
                <a:gd name="connsiteY2" fmla="*/ 543778 h 543778"/>
                <a:gd name="connsiteX3" fmla="*/ 0 w 4644483"/>
                <a:gd name="connsiteY3" fmla="*/ 523220 h 543778"/>
                <a:gd name="connsiteX4" fmla="*/ 0 w 4644483"/>
                <a:gd name="connsiteY4" fmla="*/ 0 h 54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4483" h="543778">
                  <a:moveTo>
                    <a:pt x="0" y="0"/>
                  </a:moveTo>
                  <a:lnTo>
                    <a:pt x="3456359" y="0"/>
                  </a:lnTo>
                  <a:lnTo>
                    <a:pt x="4644483" y="543778"/>
                  </a:lnTo>
                  <a:lnTo>
                    <a:pt x="0" y="52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effectLst>
              <a:softEdge rad="3175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Software </a:t>
              </a:r>
              <a:endPara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609600" y="150495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52400" y="-9525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457200" y="-1905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52400" y="-171450"/>
          <a:ext cx="419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91000" y="2819955"/>
            <a:ext cx="2209800" cy="1961595"/>
            <a:chOff x="4952914" y="152379"/>
            <a:chExt cx="2209800" cy="1961595"/>
          </a:xfrm>
          <a:solidFill>
            <a:srgbClr val="00B0F0"/>
          </a:solidFill>
        </p:grpSpPr>
        <p:sp>
          <p:nvSpPr>
            <p:cNvPr id="13" name="Oval 12"/>
            <p:cNvSpPr/>
            <p:nvPr/>
          </p:nvSpPr>
          <p:spPr>
            <a:xfrm>
              <a:off x="4952914" y="152379"/>
              <a:ext cx="2209800" cy="1961595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5276532" y="1428174"/>
              <a:ext cx="1562564" cy="398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Smart Home</a:t>
              </a:r>
              <a:endParaRPr lang="en-US" b="1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2210355"/>
            <a:ext cx="2209800" cy="1961595"/>
            <a:chOff x="4952914" y="152379"/>
            <a:chExt cx="2209800" cy="1961595"/>
          </a:xfrm>
          <a:solidFill>
            <a:srgbClr val="00B0F0"/>
          </a:solidFill>
        </p:grpSpPr>
        <p:sp>
          <p:nvSpPr>
            <p:cNvPr id="16" name="Oval 15"/>
            <p:cNvSpPr/>
            <p:nvPr/>
          </p:nvSpPr>
          <p:spPr>
            <a:xfrm>
              <a:off x="4952914" y="152379"/>
              <a:ext cx="2209800" cy="1961595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5276532" y="1199574"/>
              <a:ext cx="1562564" cy="6271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Smart Cities</a:t>
              </a:r>
              <a:endParaRPr lang="en-US" b="1" kern="1200" dirty="0"/>
            </a:p>
          </p:txBody>
        </p:sp>
      </p:grpSp>
      <p:pic>
        <p:nvPicPr>
          <p:cNvPr id="18" name="Picture 17" descr="smart_cit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667000" y="2343150"/>
            <a:ext cx="914400" cy="914400"/>
          </a:xfrm>
          <a:prstGeom prst="rect">
            <a:avLst/>
          </a:prstGeom>
        </p:spPr>
      </p:pic>
      <p:pic>
        <p:nvPicPr>
          <p:cNvPr id="19" name="Picture 18" descr="smart_house_logo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24400" y="3105150"/>
            <a:ext cx="1033463" cy="1036765"/>
          </a:xfrm>
          <a:prstGeom prst="rect">
            <a:avLst/>
          </a:prstGeom>
        </p:spPr>
      </p:pic>
      <p:pic>
        <p:nvPicPr>
          <p:cNvPr id="20" name="Picture 19" descr="smart-car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096000" y="1733550"/>
            <a:ext cx="993652" cy="993652"/>
          </a:xfrm>
          <a:prstGeom prst="rect">
            <a:avLst/>
          </a:prstGeom>
        </p:spPr>
      </p:pic>
      <p:pic>
        <p:nvPicPr>
          <p:cNvPr id="21" name="Picture 20" descr="smart_agriculture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67400" y="133350"/>
            <a:ext cx="819150" cy="819150"/>
          </a:xfrm>
          <a:prstGeom prst="rect">
            <a:avLst/>
          </a:prstGeom>
        </p:spPr>
      </p:pic>
      <p:pic>
        <p:nvPicPr>
          <p:cNvPr id="22" name="Picture 21" descr="smart-retail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819400" y="133350"/>
            <a:ext cx="112395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</Words>
  <Application>Microsoft Office PowerPoint</Application>
  <PresentationFormat>On-screen Show (16:9)</PresentationFormat>
  <Paragraphs>26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What is IOT ?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subash</dc:creator>
  <cp:lastModifiedBy>subash</cp:lastModifiedBy>
  <cp:revision>11</cp:revision>
  <dcterms:created xsi:type="dcterms:W3CDTF">2023-02-25T14:08:01Z</dcterms:created>
  <dcterms:modified xsi:type="dcterms:W3CDTF">2023-02-25T16:58:53Z</dcterms:modified>
</cp:coreProperties>
</file>