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F165-FD44-4DA4-BCC7-D61CA63AEAA3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0DC-C506-49E2-B6DC-D499A95107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F165-FD44-4DA4-BCC7-D61CA63AEAA3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0DC-C506-49E2-B6DC-D499A95107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F165-FD44-4DA4-BCC7-D61CA63AEAA3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0DC-C506-49E2-B6DC-D499A95107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F165-FD44-4DA4-BCC7-D61CA63AEAA3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0DC-C506-49E2-B6DC-D499A95107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F165-FD44-4DA4-BCC7-D61CA63AEAA3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0DC-C506-49E2-B6DC-D499A95107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F165-FD44-4DA4-BCC7-D61CA63AEAA3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0DC-C506-49E2-B6DC-D499A95107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F165-FD44-4DA4-BCC7-D61CA63AEAA3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0DC-C506-49E2-B6DC-D499A95107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F165-FD44-4DA4-BCC7-D61CA63AEAA3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0DC-C506-49E2-B6DC-D499A95107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F165-FD44-4DA4-BCC7-D61CA63AEAA3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0DC-C506-49E2-B6DC-D499A95107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F165-FD44-4DA4-BCC7-D61CA63AEAA3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0DC-C506-49E2-B6DC-D499A95107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F165-FD44-4DA4-BCC7-D61CA63AEAA3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0A22F0DC-C506-49E2-B6DC-D499A95107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07F165-FD44-4DA4-BCC7-D61CA63AEAA3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22F0DC-C506-49E2-B6DC-D499A951073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newsflash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our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333750"/>
            <a:ext cx="8839200" cy="402102"/>
          </a:xfrm>
        </p:spPr>
        <p:txBody>
          <a:bodyPr>
            <a:normAutofit/>
          </a:bodyPr>
          <a:lstStyle/>
          <a:p>
            <a:pPr algn="ctr"/>
            <a:r>
              <a:rPr lang="en-US" sz="100" dirty="0" smtClean="0">
                <a:solidFill>
                  <a:srgbClr val="FFFFFF"/>
                </a:solidFill>
              </a:rPr>
              <a:t>.</a:t>
            </a:r>
            <a:endParaRPr lang="en-US" sz="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newsflash/>
    <p:sndAc>
      <p:stSnd>
        <p:snd r:embed="rId2" name="whoosh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i)Analog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It is the special purpose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 computer.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Use for scientific and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 engineering purpose, etc.</a:t>
            </a:r>
            <a:endParaRPr lang="en-US" sz="1800" b="1" dirty="0">
              <a:solidFill>
                <a:schemeClr val="bg2">
                  <a:lumMod val="90000"/>
                </a:schemeClr>
              </a:solidFill>
              <a:latin typeface="Bahnschrift Light Condensed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Speedometer,  thermometer,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 seismograph, etc. are Analog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 computer.</a:t>
            </a:r>
          </a:p>
        </p:txBody>
      </p:sp>
      <p:pic>
        <p:nvPicPr>
          <p:cNvPr id="5" name="Content Placeholder 4" descr="super_computer.jf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419600" y="3181350"/>
            <a:ext cx="3323462" cy="166173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eismograph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971550"/>
            <a:ext cx="3352800" cy="190078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3733800" cy="871538"/>
          </a:xfrm>
        </p:spPr>
        <p:txBody>
          <a:bodyPr/>
          <a:lstStyle/>
          <a:p>
            <a:r>
              <a:rPr lang="en-US" dirty="0" smtClean="0"/>
              <a:t>ii) Digital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It is the general purpose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 computer.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It uses discontinuous data.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Super, Mainframe, Mini, Micro 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 computers are Digital Computer.</a:t>
            </a:r>
            <a:endParaRPr lang="en-US" sz="1800" dirty="0">
              <a:latin typeface="Bahnschrift Light Condensed" pitchFamily="34" charset="0"/>
            </a:endParaRPr>
          </a:p>
        </p:txBody>
      </p:sp>
      <p:pic>
        <p:nvPicPr>
          <p:cNvPr id="5" name="Content Placeholder 4" descr="main_frame.jf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267200" y="3181350"/>
            <a:ext cx="3352800" cy="1620039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Laptop-computer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723900"/>
            <a:ext cx="3276600" cy="220980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3733800" cy="871538"/>
          </a:xfrm>
        </p:spPr>
        <p:txBody>
          <a:bodyPr/>
          <a:lstStyle/>
          <a:p>
            <a:r>
              <a:rPr lang="en-US" dirty="0" smtClean="0"/>
              <a:t>ii) Hybrid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2000" y="1200150"/>
            <a:ext cx="2743200" cy="3429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It is the special purpose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 Computer.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Use in industrial application,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 airplanes, ships, hospitals, etc.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ECG, ECHO, Holter Monitoring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 machine, Ultrasound Machine, 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 etc. are Hybrid computer.</a:t>
            </a:r>
            <a:endParaRPr lang="en-US" sz="1800" dirty="0">
              <a:latin typeface="Bahnschrift Light Condensed" pitchFamily="34" charset="0"/>
            </a:endParaRPr>
          </a:p>
        </p:txBody>
      </p:sp>
      <p:pic>
        <p:nvPicPr>
          <p:cNvPr id="5" name="Content Placeholder 4" descr="mini-computer.jf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038600" y="1129737"/>
            <a:ext cx="3593902" cy="352566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42950"/>
            <a:ext cx="7851648" cy="1524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3. On the basis of purpose (use).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47950"/>
            <a:ext cx="7854696" cy="219280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Classification of computer on the basis of use are:-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General purpose computer.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Special purpose computer.</a:t>
            </a:r>
          </a:p>
        </p:txBody>
      </p:sp>
    </p:spTree>
  </p:cSld>
  <p:clrMapOvr>
    <a:masterClrMapping/>
  </p:clrMapOvr>
  <p:transition spd="med">
    <p:blinds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4267200" cy="871538"/>
          </a:xfrm>
        </p:spPr>
        <p:txBody>
          <a:bodyPr/>
          <a:lstStyle/>
          <a:p>
            <a:r>
              <a:rPr lang="en-US" dirty="0" smtClean="0"/>
              <a:t>i) General purpose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It is versatile and diligent.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Desktop computer, laptop 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computer, palmtop computer, etc.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are general purpose computer.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It can perform different tasks.</a:t>
            </a:r>
          </a:p>
        </p:txBody>
      </p:sp>
      <p:pic>
        <p:nvPicPr>
          <p:cNvPr id="5" name="Content Placeholder 4" descr="super_computer.jf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821937" y="1200150"/>
            <a:ext cx="4572000" cy="342900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4800600" cy="871538"/>
          </a:xfrm>
        </p:spPr>
        <p:txBody>
          <a:bodyPr/>
          <a:lstStyle/>
          <a:p>
            <a:r>
              <a:rPr lang="en-US" dirty="0" smtClean="0"/>
              <a:t>ii) Special purpose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It can perform only a specific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 tasks.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Seismograph, traffic light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 controlling computer, etc. are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special purpose computer.</a:t>
            </a:r>
            <a:endParaRPr lang="en-US" sz="1800" dirty="0">
              <a:latin typeface="Bahnschrift Light Condensed" pitchFamily="34" charset="0"/>
            </a:endParaRPr>
          </a:p>
        </p:txBody>
      </p:sp>
      <p:pic>
        <p:nvPicPr>
          <p:cNvPr id="5" name="Content Placeholder 4" descr="main_frame.jf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873500" y="1692013"/>
            <a:ext cx="4514850" cy="2559572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66750"/>
            <a:ext cx="7851648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4. On the basis of brand.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81150"/>
            <a:ext cx="7854696" cy="219280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Classification of computer on the basis of brand are:-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IBM PC.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IBM Compatible PC.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Apple/ Macintosh.</a:t>
            </a:r>
          </a:p>
        </p:txBody>
      </p:sp>
    </p:spTree>
  </p:cSld>
  <p:clrMapOvr>
    <a:masterClrMapping/>
  </p:clrMapOvr>
  <p:transition spd="med">
    <p:blinds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4267200" cy="871538"/>
          </a:xfrm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) IBM PC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is the  brand name of the popular PC developed by IBM Corporation.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In 1981 the first IBM pc was launched.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was equipped with an Intel 8088  processor.</a:t>
            </a:r>
          </a:p>
        </p:txBody>
      </p:sp>
      <p:pic>
        <p:nvPicPr>
          <p:cNvPr id="5" name="Content Placeholder 4" descr="super_computer.jf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3780244" y="1200150"/>
            <a:ext cx="4296955" cy="342900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4800600" cy="871538"/>
          </a:xfrm>
        </p:spPr>
        <p:txBody>
          <a:bodyPr/>
          <a:lstStyle/>
          <a:p>
            <a:r>
              <a:rPr lang="en-US" dirty="0" smtClean="0"/>
              <a:t>ii) IBM Compatible PC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is generally called as assembled  or duplicate PC.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is Cheaper.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is less reliable than IBM PC.</a:t>
            </a:r>
            <a:endParaRPr lang="en-US" sz="1800" dirty="0">
              <a:latin typeface="Bahnschrift Light Condensed" pitchFamily="34" charset="0"/>
            </a:endParaRPr>
          </a:p>
        </p:txBody>
      </p:sp>
      <p:pic>
        <p:nvPicPr>
          <p:cNvPr id="5" name="Content Placeholder 4" descr="main_frame.jf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784790" y="1276350"/>
            <a:ext cx="4639550" cy="335280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4800600" cy="871538"/>
          </a:xfrm>
        </p:spPr>
        <p:txBody>
          <a:bodyPr/>
          <a:lstStyle/>
          <a:p>
            <a:r>
              <a:rPr lang="en-US" dirty="0" smtClean="0"/>
              <a:t>ii) Apple / Macintosh Computer.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was developed by Apple Company.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is personal Computer.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is Expensive.</a:t>
            </a:r>
            <a:endParaRPr lang="en-US" sz="1800" dirty="0">
              <a:latin typeface="Bahnschrift Light Condensed" pitchFamily="34" charset="0"/>
            </a:endParaRPr>
          </a:p>
        </p:txBody>
      </p:sp>
      <p:pic>
        <p:nvPicPr>
          <p:cNvPr id="5" name="Content Placeholder 4" descr="main_frame.jf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886200" y="1276350"/>
            <a:ext cx="3962400" cy="335280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 of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2421402"/>
            <a:ext cx="3968496" cy="2550648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Presented By</a:t>
            </a:r>
          </a:p>
          <a:p>
            <a:pPr algn="l">
              <a:buFont typeface="Wingdings" pitchFamily="2" charset="2"/>
              <a:buChar char="§"/>
            </a:pPr>
            <a:r>
              <a:rPr lang="en-US" b="1" dirty="0" smtClean="0"/>
              <a:t>Aarakshya Bhandari</a:t>
            </a:r>
          </a:p>
          <a:p>
            <a:pPr algn="l">
              <a:buFont typeface="Wingdings" pitchFamily="2" charset="2"/>
              <a:buChar char="§"/>
            </a:pPr>
            <a:r>
              <a:rPr lang="en-US" b="1" dirty="0" smtClean="0"/>
              <a:t>Anup Lama Karki</a:t>
            </a:r>
          </a:p>
          <a:p>
            <a:pPr algn="l">
              <a:buFont typeface="Wingdings" pitchFamily="2" charset="2"/>
              <a:buChar char="§"/>
            </a:pPr>
            <a:r>
              <a:rPr lang="en-US" b="1" dirty="0" smtClean="0"/>
              <a:t>Ashik Thapa</a:t>
            </a:r>
          </a:p>
          <a:p>
            <a:pPr algn="l">
              <a:buFont typeface="Wingdings" pitchFamily="2" charset="2"/>
              <a:buChar char="§"/>
            </a:pPr>
            <a:r>
              <a:rPr lang="en-US" b="1" dirty="0" smtClean="0"/>
              <a:t>Bikal Thapa</a:t>
            </a:r>
          </a:p>
          <a:p>
            <a:pPr algn="l">
              <a:buFont typeface="Wingdings" pitchFamily="2" charset="2"/>
              <a:buChar char="§"/>
            </a:pPr>
            <a:r>
              <a:rPr lang="en-US" b="1" dirty="0" smtClean="0"/>
              <a:t>Nikesh Magar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66750"/>
            <a:ext cx="7851648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5. On the basis of model.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81150"/>
            <a:ext cx="7854696" cy="219280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Classification of computer on the basis of model are:-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XT Computer.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AT Computer.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PS/2 Computer.</a:t>
            </a:r>
          </a:p>
        </p:txBody>
      </p:sp>
    </p:spTree>
  </p:cSld>
  <p:clrMapOvr>
    <a:masterClrMapping/>
  </p:clrMapOvr>
  <p:transition spd="med">
    <p:blinds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4267200" cy="871538"/>
          </a:xfrm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) XT Computer.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stands for extra or extended technology.</a:t>
            </a:r>
            <a:endParaRPr lang="en-US" sz="1800" dirty="0" smtClean="0">
              <a:latin typeface="Bahnschrift Light Condensed" pitchFamily="34" charset="0"/>
            </a:endParaRP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have slow processing speed and no GUI.</a:t>
            </a:r>
            <a:endParaRPr lang="en-US" sz="1800" dirty="0" smtClean="0">
              <a:latin typeface="Bahnschrift Light Condensed" pitchFamily="34" charset="0"/>
            </a:endParaRP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</a:t>
            </a:r>
            <a:r>
              <a:rPr lang="en-US" sz="1800" dirty="0" smtClean="0">
                <a:latin typeface="Bahnschrift Light Condensed" pitchFamily="34" charset="0"/>
              </a:rPr>
              <a:t>uses microprocessor like </a:t>
            </a:r>
            <a:r>
              <a:rPr lang="en-US" sz="1800" dirty="0" smtClean="0">
                <a:latin typeface="Bahnschrift Light Condensed" pitchFamily="34" charset="0"/>
              </a:rPr>
              <a:t>Intel 8080, 8086, 8088,etc.</a:t>
            </a:r>
            <a:endParaRPr lang="en-US" sz="1800" dirty="0" smtClean="0">
              <a:latin typeface="Bahnschrift Light Condensed" pitchFamily="34" charset="0"/>
            </a:endParaRPr>
          </a:p>
        </p:txBody>
      </p:sp>
      <p:pic>
        <p:nvPicPr>
          <p:cNvPr id="5" name="Content Placeholder 4" descr="super_computer.jf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3780244" y="1303292"/>
            <a:ext cx="4296955" cy="322271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4267200" cy="871538"/>
          </a:xfrm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) AT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stands for Advanced technology.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is faster in processing.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can run both GUI and CUI.</a:t>
            </a:r>
            <a:endParaRPr lang="en-US" sz="1800" dirty="0" smtClean="0">
              <a:latin typeface="Bahnschrift Light Condensed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4267200" cy="871538"/>
          </a:xfrm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) PS/2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stands for Personal System.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is the modification of AT.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800" dirty="0" smtClean="0">
                <a:latin typeface="Bahnschrift Light Condensed" pitchFamily="34" charset="0"/>
              </a:rPr>
              <a:t>It is Faster than AT.</a:t>
            </a:r>
            <a:endParaRPr lang="en-US" sz="1800" dirty="0" smtClean="0">
              <a:latin typeface="Bahnschrift Light Condensed" pitchFamily="34" charset="0"/>
            </a:endParaRPr>
          </a:p>
        </p:txBody>
      </p:sp>
      <p:pic>
        <p:nvPicPr>
          <p:cNvPr id="5" name="Content Placeholder 4" descr="super_computer.jf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3962400" y="1303292"/>
            <a:ext cx="3105090" cy="322271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57350"/>
            <a:ext cx="7851648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Supporting Us.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333750"/>
            <a:ext cx="8839200" cy="402102"/>
          </a:xfrm>
        </p:spPr>
        <p:txBody>
          <a:bodyPr>
            <a:normAutofit/>
          </a:bodyPr>
          <a:lstStyle/>
          <a:p>
            <a:pPr algn="ctr"/>
            <a:r>
              <a:rPr lang="en-US" sz="100" dirty="0" smtClean="0">
                <a:solidFill>
                  <a:srgbClr val="FFFFFF"/>
                </a:solidFill>
              </a:rPr>
              <a:t>.</a:t>
            </a:r>
            <a:endParaRPr lang="en-US" sz="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newsflash/>
    <p:sndAc>
      <p:stSnd>
        <p:snd r:embed="rId2" name="whoosh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u="sng" dirty="0" smtClean="0"/>
              <a:t>Classification of Computer</a:t>
            </a:r>
            <a:endParaRPr lang="en-US" sz="5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57351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200" b="1" dirty="0" smtClean="0">
                <a:solidFill>
                  <a:srgbClr val="00B0F0"/>
                </a:solidFill>
              </a:rPr>
              <a:t>Computers Can be classified 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</a:rPr>
              <a:t>On the basis of Size.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</a:rPr>
              <a:t>On the basis of  Working Principle.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</a:rPr>
              <a:t>On the basis of Purpose.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</a:rPr>
              <a:t>On the basis of Brand.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</a:rPr>
              <a:t>On the basis of  Model.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28650"/>
            <a:ext cx="7851648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 On the basis of size.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7854696" cy="219280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Classification of computer on the basis of size are:-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Super Computer.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Main Frame Computer.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Mini Computer.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Micro Computer.</a:t>
            </a:r>
            <a:endParaRPr lang="en-US" dirty="0"/>
          </a:p>
        </p:txBody>
      </p:sp>
    </p:spTree>
  </p:cSld>
  <p:clrMapOvr>
    <a:masterClrMapping/>
  </p:clrMapOvr>
  <p:transition spd="med">
    <p:blinds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i) Super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It is the fastest computer.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Use for weather   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 forecasting, biomedical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 research, remote sensing,  etc.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CRAY2, NEC SX-3, 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CRAY XMP, Blue Gene,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Titan, etc. are super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computer.</a:t>
            </a:r>
            <a:endParaRPr lang="en-US" sz="1800" b="1" dirty="0">
              <a:solidFill>
                <a:schemeClr val="bg2">
                  <a:lumMod val="90000"/>
                </a:schemeClr>
              </a:solidFill>
              <a:latin typeface="Bahnschrift Light Condensed" pitchFamily="34" charset="0"/>
            </a:endParaRPr>
          </a:p>
        </p:txBody>
      </p:sp>
      <p:pic>
        <p:nvPicPr>
          <p:cNvPr id="5" name="Content Placeholder 4" descr="super_computer.jfif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lum contrast="10000"/>
          </a:blip>
          <a:stretch>
            <a:fillRect/>
          </a:stretch>
        </p:blipFill>
        <p:spPr>
          <a:xfrm>
            <a:off x="3680588" y="1257300"/>
            <a:ext cx="4900674" cy="342900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3733800" cy="871538"/>
          </a:xfrm>
        </p:spPr>
        <p:txBody>
          <a:bodyPr/>
          <a:lstStyle/>
          <a:p>
            <a:r>
              <a:rPr lang="en-US" dirty="0" smtClean="0"/>
              <a:t>ii) Mainframe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It is a Multi User Computer.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It have hundred or more than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thousand terminals.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DEC, ICL, IBM 370,  IBM 3081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and T-Rex are Mainframe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latin typeface="Bahnschrift Light Condensed" pitchFamily="34" charset="0"/>
              </a:rPr>
              <a:t>   Computer.</a:t>
            </a:r>
            <a:endParaRPr lang="en-US" sz="1800" dirty="0">
              <a:latin typeface="Bahnschrift Light Condensed" pitchFamily="34" charset="0"/>
            </a:endParaRPr>
          </a:p>
        </p:txBody>
      </p:sp>
      <p:pic>
        <p:nvPicPr>
          <p:cNvPr id="5" name="Content Placeholder 4" descr="main_frame.jf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873500" y="1281112"/>
            <a:ext cx="4514850" cy="338137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3733800" cy="871538"/>
          </a:xfrm>
        </p:spPr>
        <p:txBody>
          <a:bodyPr/>
          <a:lstStyle/>
          <a:p>
            <a:r>
              <a:rPr lang="en-US" dirty="0" smtClean="0"/>
              <a:t>ii) Mini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2000" y="1200150"/>
            <a:ext cx="2743200" cy="3429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It is a Multi User Computer.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It have hundred or less</a:t>
            </a:r>
          </a:p>
          <a:p>
            <a:r>
              <a:rPr lang="en-US" sz="1800" dirty="0" smtClean="0">
                <a:latin typeface="Bahnschrift Light Condensed" pitchFamily="34" charset="0"/>
              </a:rPr>
              <a:t>    terminals.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PDP-8, HP 3000 series, </a:t>
            </a:r>
          </a:p>
          <a:p>
            <a:r>
              <a:rPr lang="en-US" sz="1800" dirty="0" smtClean="0">
                <a:latin typeface="Bahnschrift Light Condensed" pitchFamily="34" charset="0"/>
              </a:rPr>
              <a:t>    System/36,etc. are Mainframe</a:t>
            </a:r>
          </a:p>
          <a:p>
            <a:r>
              <a:rPr lang="en-US" sz="1800" dirty="0" smtClean="0">
                <a:latin typeface="Bahnschrift Light Condensed" pitchFamily="34" charset="0"/>
              </a:rPr>
              <a:t>    Computer.</a:t>
            </a:r>
            <a:endParaRPr lang="en-US" sz="1800" dirty="0">
              <a:latin typeface="Bahnschrift Light Condensed" pitchFamily="34" charset="0"/>
            </a:endParaRPr>
          </a:p>
        </p:txBody>
      </p:sp>
      <p:pic>
        <p:nvPicPr>
          <p:cNvPr id="5" name="Content Placeholder 4" descr="mini-computer.jf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81400" y="1428750"/>
            <a:ext cx="5111750" cy="293367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3733800" cy="871538"/>
          </a:xfrm>
        </p:spPr>
        <p:txBody>
          <a:bodyPr/>
          <a:lstStyle/>
          <a:p>
            <a:r>
              <a:rPr lang="en-US" dirty="0" smtClean="0"/>
              <a:t>ii) Micro Computer.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It is a Single User Computer.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Bahnschrift Light Condensed" pitchFamily="34" charset="0"/>
              </a:rPr>
              <a:t>Desktop, Laptop, Palmtop</a:t>
            </a:r>
          </a:p>
          <a:p>
            <a:r>
              <a:rPr lang="en-US" sz="1800" dirty="0" smtClean="0">
                <a:latin typeface="Bahnschrift Light Condensed" pitchFamily="34" charset="0"/>
              </a:rPr>
              <a:t>   computer, etc. are Mainframe</a:t>
            </a:r>
          </a:p>
          <a:p>
            <a:r>
              <a:rPr lang="en-US" sz="1800" dirty="0" smtClean="0">
                <a:latin typeface="Bahnschrift Light Condensed" pitchFamily="34" charset="0"/>
              </a:rPr>
              <a:t>    Computer.</a:t>
            </a:r>
          </a:p>
        </p:txBody>
      </p:sp>
      <p:pic>
        <p:nvPicPr>
          <p:cNvPr id="5" name="Content Placeholder 4" descr="Laptop-computer.jf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416425" y="1257300"/>
            <a:ext cx="3429000" cy="342900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42950"/>
            <a:ext cx="7851648" cy="1524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2. On the basis of working Principle.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47950"/>
            <a:ext cx="7854696" cy="219280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Classification of computer on the basis of working principle are:-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Analog Computer.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Digital Computer.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/>
              <a:t>Hybrid Computer.</a:t>
            </a:r>
          </a:p>
        </p:txBody>
      </p:sp>
    </p:spTree>
  </p:cSld>
  <p:clrMapOvr>
    <a:masterClrMapping/>
  </p:clrMapOvr>
  <p:transition spd="med">
    <p:blinds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257</TotalTime>
  <Words>695</Words>
  <Application>Microsoft Office PowerPoint</Application>
  <PresentationFormat>On-screen Show (16:9)</PresentationFormat>
  <Paragraphs>129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Welcome to our presentation</vt:lpstr>
      <vt:lpstr>Classification of Computer</vt:lpstr>
      <vt:lpstr>Classification of Computer</vt:lpstr>
      <vt:lpstr>1. On the basis of size.</vt:lpstr>
      <vt:lpstr>i) Super Computer</vt:lpstr>
      <vt:lpstr>ii) Mainframe Computer</vt:lpstr>
      <vt:lpstr>ii) Mini Computer</vt:lpstr>
      <vt:lpstr>ii) Micro Computer.</vt:lpstr>
      <vt:lpstr>2. On the basis of working Principle.</vt:lpstr>
      <vt:lpstr>i)Analog Computer</vt:lpstr>
      <vt:lpstr>ii) Digital Computer</vt:lpstr>
      <vt:lpstr>ii) Hybrid Computer</vt:lpstr>
      <vt:lpstr>3. On the basis of purpose (use).</vt:lpstr>
      <vt:lpstr>i) General purpose computer</vt:lpstr>
      <vt:lpstr>ii) Special purpose computer</vt:lpstr>
      <vt:lpstr>4. On the basis of brand.</vt:lpstr>
      <vt:lpstr>i) IBM PC</vt:lpstr>
      <vt:lpstr>ii) IBM Compatible PC</vt:lpstr>
      <vt:lpstr>ii) Apple / Macintosh Computer.</vt:lpstr>
      <vt:lpstr>5. On the basis of model.</vt:lpstr>
      <vt:lpstr>i) XT Computer.</vt:lpstr>
      <vt:lpstr>i) AT Computer</vt:lpstr>
      <vt:lpstr>i) PS/2 Computer</vt:lpstr>
      <vt:lpstr>Thanks For Supporting Us.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subash</dc:creator>
  <cp:lastModifiedBy>subash</cp:lastModifiedBy>
  <cp:revision>71</cp:revision>
  <dcterms:created xsi:type="dcterms:W3CDTF">2022-09-01T13:10:39Z</dcterms:created>
  <dcterms:modified xsi:type="dcterms:W3CDTF">2022-09-03T11:40:25Z</dcterms:modified>
</cp:coreProperties>
</file>