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2F5D7C-9652-4522-9833-EDC55E9D1B31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998EEF-E8DE-4D70-8C3D-7CDC3C51B5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8077200" cy="1142999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WELCOME TO OUR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8153400" cy="2057400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smtClean="0"/>
              <a:t>Project work about: Modern Technology</a:t>
            </a:r>
          </a:p>
          <a:p>
            <a:pPr algn="ctr"/>
            <a:r>
              <a:rPr lang="en-US" sz="3600" i="1" dirty="0" smtClean="0"/>
              <a:t>AND</a:t>
            </a:r>
          </a:p>
          <a:p>
            <a:pPr algn="ctr"/>
            <a:r>
              <a:rPr lang="en-US" sz="3600" i="1" dirty="0" smtClean="0"/>
              <a:t>Storage Media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4800600"/>
            <a:ext cx="3048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Submitted to:</a:t>
            </a: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Sagar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Bhandari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18898"/>
            <a:ext cx="2819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Submitted by:</a:t>
            </a: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Sanjita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Thapa</a:t>
            </a:r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Anuska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Limbu</a:t>
            </a:r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Tila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Acharya</a:t>
            </a:r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792162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 smtClean="0"/>
              <a:t>Storage media means any Standalone or Removable media device or card that can store content including but not limited to flash-card, CD(including, without limitation, CD-R or CD-RW)or DVD(including, without </a:t>
            </a:r>
            <a:r>
              <a:rPr lang="en-US" dirty="0" smtClean="0"/>
              <a:t>limitation, DVD-RAM</a:t>
            </a:r>
            <a:r>
              <a:rPr lang="en-US" dirty="0" smtClean="0"/>
              <a:t>).The Advantages of modern storage media: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It is faster speeds for storing.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It is retrieving data form computing devices.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It provides great flexibility.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44780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MODERN STORAGE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915400" cy="4343400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Hard disk drives (HDDs)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Solid-state drives (SSDs)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Flash storage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Floppy disks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Optical storage media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0" y="609600"/>
            <a:ext cx="1828800" cy="30479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HDDs:- a hard disk device is a non-volatile data storage device. It is faster than optical disks like DVDs and CDs.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SSDs:- a solid-state drives is a new generation of storage device used in computers. SSDs store data using flash-based memory ,which is much faster than the traditional hard disks.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Flash storage:-flash storage ,also known as flash </a:t>
            </a:r>
            <a:r>
              <a:rPr lang="en-US" dirty="0" smtClean="0"/>
              <a:t>memory. It </a:t>
            </a:r>
            <a:r>
              <a:rPr lang="en-US" dirty="0" smtClean="0"/>
              <a:t>is a type of non-volatile memory that erases data in units called blocks and rewrites data at the byte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 marL="571500" indent="-571500">
              <a:buAutoNum type="romanLcPeriod" startAt="4"/>
            </a:pPr>
            <a:r>
              <a:rPr lang="en-US" dirty="0" smtClean="0"/>
              <a:t>Floppy disk :-It is a magnetic storage medium for computer systems .The floppy disk is </a:t>
            </a:r>
            <a:r>
              <a:rPr lang="en-US" dirty="0" smtClean="0"/>
              <a:t>composed </a:t>
            </a:r>
            <a:r>
              <a:rPr lang="en-US" dirty="0" smtClean="0"/>
              <a:t>of a thin, flexible magnetic disk sealed in a square plastic.</a:t>
            </a:r>
          </a:p>
          <a:p>
            <a:pPr marL="571500" indent="-571500">
              <a:buAutoNum type="romanLcPeriod" startAt="4"/>
            </a:pPr>
            <a:r>
              <a:rPr lang="en-US" dirty="0" smtClean="0"/>
              <a:t>Optical storage media:-It is any storage type in which data is written and read with a laser . example:- 1.Flash drives </a:t>
            </a:r>
          </a:p>
          <a:p>
            <a:pPr marL="571500" indent="-571500">
              <a:buNone/>
            </a:pPr>
            <a:r>
              <a:rPr lang="en-US" dirty="0" smtClean="0"/>
              <a:t>                         2.CD-ROM devices</a:t>
            </a:r>
          </a:p>
          <a:p>
            <a:pPr marL="571500" indent="-571500">
              <a:buNone/>
            </a:pPr>
            <a:r>
              <a:rPr lang="en-US" dirty="0" smtClean="0"/>
              <a:t>                         3.virtual optical devices </a:t>
            </a:r>
          </a:p>
          <a:p>
            <a:pPr marL="571500" indent="-571500">
              <a:buAutoNum type="romanLcPeriod" startAt="4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897562"/>
          </a:xfrm>
        </p:spPr>
        <p:txBody>
          <a:bodyPr>
            <a:normAutofit fontScale="90000"/>
          </a:bodyPr>
          <a:lstStyle/>
          <a:p>
            <a:r>
              <a:rPr lang="en-US" sz="21600" dirty="0" smtClean="0"/>
              <a:t>‘Thank you’</a:t>
            </a:r>
            <a:endParaRPr lang="en-US" sz="2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192</TotalTime>
  <Words>269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WELCOME TO OUR PRESENTATION</vt:lpstr>
      <vt:lpstr>INTRODUCTION</vt:lpstr>
      <vt:lpstr>TYPES OF  MODERN STORAGE MEDIA</vt:lpstr>
      <vt:lpstr>Slide 4</vt:lpstr>
      <vt:lpstr>Slide 5</vt:lpstr>
      <vt:lpstr>‘Thank you’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 SECOND  PRESENTATION</dc:title>
  <dc:creator>tila</dc:creator>
  <cp:lastModifiedBy>subash</cp:lastModifiedBy>
  <cp:revision>18</cp:revision>
  <dcterms:created xsi:type="dcterms:W3CDTF">2022-11-23T11:55:59Z</dcterms:created>
  <dcterms:modified xsi:type="dcterms:W3CDTF">2022-11-24T14:40:47Z</dcterms:modified>
</cp:coreProperties>
</file>