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6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716F871-D7C3-4447-B6A2-66B7017704EF}" type="datetimeFigureOut">
              <a:rPr lang="en-US" smtClean="0"/>
              <a:pPr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DC010A-FB4D-41CF-AB7E-943F63EBD1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628650"/>
            <a:ext cx="6172200" cy="120015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Bodoni MT" pitchFamily="18" charset="0"/>
              </a:rPr>
              <a:t/>
            </a:r>
            <a:br>
              <a:rPr lang="en-US" sz="4000" dirty="0" smtClean="0">
                <a:latin typeface="Bodoni MT" pitchFamily="18" charset="0"/>
              </a:rPr>
            </a:br>
            <a:endParaRPr lang="en-US" sz="4000" dirty="0">
              <a:latin typeface="Bodoni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828800"/>
            <a:ext cx="6172200" cy="200025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Name of Software </a:t>
            </a:r>
          </a:p>
          <a:p>
            <a:pPr algn="ctr"/>
            <a:r>
              <a:rPr lang="en-US" sz="440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Used in different field.</a:t>
            </a:r>
          </a:p>
          <a:p>
            <a:pPr algn="ctr"/>
            <a:endParaRPr lang="en-US" sz="4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171950"/>
            <a:ext cx="2971800" cy="83099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 smtClean="0"/>
              <a:t>Submitted by:</a:t>
            </a:r>
          </a:p>
          <a:p>
            <a:r>
              <a:rPr lang="en-US" sz="2400" dirty="0" smtClean="0"/>
              <a:t>Bikal Thapa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4171950"/>
            <a:ext cx="2971800" cy="83099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 smtClean="0"/>
              <a:t>Submitted to:</a:t>
            </a:r>
          </a:p>
          <a:p>
            <a:r>
              <a:rPr lang="en-US" sz="2400" dirty="0" smtClean="0"/>
              <a:t>Sagar Bhandari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 rot="19348167">
            <a:off x="-253555" y="1210040"/>
            <a:ext cx="41713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Project Works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Name of software used in educational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Name of Software.</a:t>
            </a:r>
          </a:p>
          <a:p>
            <a:pPr>
              <a:buNone/>
            </a:pPr>
            <a:r>
              <a:rPr lang="en-US" sz="2000" dirty="0" smtClean="0"/>
              <a:t>  1)  Shikshya.</a:t>
            </a:r>
          </a:p>
          <a:p>
            <a:pPr>
              <a:buNone/>
            </a:pPr>
            <a:r>
              <a:rPr lang="en-US" sz="2000" dirty="0" smtClean="0"/>
              <a:t>  2) Ms Office Package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3) </a:t>
            </a:r>
            <a:r>
              <a:rPr lang="en-US" sz="2000" dirty="0" smtClean="0"/>
              <a:t>Windows Operating System.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434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1) Making results, question paper, etc.</a:t>
            </a:r>
          </a:p>
          <a:p>
            <a:pPr>
              <a:buNone/>
            </a:pPr>
            <a:r>
              <a:rPr lang="en-US" sz="2000" dirty="0" smtClean="0"/>
              <a:t>  2) To make document, presentation, students information sheet, etc</a:t>
            </a:r>
            <a:r>
              <a:rPr lang="en-US" sz="2000" dirty="0" smtClean="0"/>
              <a:t>.</a:t>
            </a:r>
            <a:endParaRPr lang="en-US" sz="2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632460"/>
          </a:xfrm>
        </p:spPr>
        <p:txBody>
          <a:bodyPr/>
          <a:lstStyle/>
          <a:p>
            <a:pPr algn="ctr"/>
            <a:r>
              <a:rPr lang="en-US" dirty="0" smtClean="0"/>
              <a:t>Shree Shanti Bhagwati Secondary School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632460"/>
          </a:xfrm>
        </p:spPr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ransition>
    <p:wipe dir="d"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Name of software used in financial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5334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Name of Software.</a:t>
            </a:r>
          </a:p>
          <a:p>
            <a:pPr marL="342900" indent="-342900">
              <a:buNone/>
            </a:pPr>
            <a:r>
              <a:rPr lang="en-US" sz="2000" dirty="0" smtClean="0"/>
              <a:t>1) MS office package.</a:t>
            </a:r>
          </a:p>
          <a:p>
            <a:pPr marL="342900" indent="-342900">
              <a:buNone/>
            </a:pPr>
            <a:r>
              <a:rPr lang="en-US" sz="2000" dirty="0" smtClean="0"/>
              <a:t>2) Pumory, Timonus, ECC, etc.</a:t>
            </a:r>
          </a:p>
          <a:p>
            <a:pPr>
              <a:buNone/>
            </a:pPr>
            <a:r>
              <a:rPr lang="en-US" sz="2000" dirty="0" smtClean="0"/>
              <a:t>3) Windows Operating System.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4196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000" dirty="0" smtClean="0"/>
              <a:t>1)Making document,</a:t>
            </a:r>
          </a:p>
          <a:p>
            <a:pPr marL="457200" indent="-457200">
              <a:buNone/>
            </a:pPr>
            <a:r>
              <a:rPr lang="en-US" sz="2000" dirty="0" smtClean="0"/>
              <a:t>   Excel sheets, etc.</a:t>
            </a:r>
          </a:p>
          <a:p>
            <a:pPr marL="457200" indent="-457200">
              <a:buNone/>
            </a:pPr>
            <a:r>
              <a:rPr lang="en-US" sz="2000" dirty="0" smtClean="0"/>
              <a:t>2) Data Collection, Money transfer from one branch to another.</a:t>
            </a:r>
          </a:p>
          <a:p>
            <a:pPr marL="457200" indent="-457200">
              <a:buNone/>
            </a:pP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632460"/>
          </a:xfrm>
        </p:spPr>
        <p:txBody>
          <a:bodyPr/>
          <a:lstStyle/>
          <a:p>
            <a:r>
              <a:rPr lang="en-US" dirty="0" smtClean="0"/>
              <a:t>Civil Bank Ltd.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63246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ransition>
    <p:comb dir="vert"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Name of software used in photo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3657600" cy="29146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Name of Software.</a:t>
            </a:r>
          </a:p>
          <a:p>
            <a:pPr>
              <a:buNone/>
            </a:pPr>
            <a:r>
              <a:rPr lang="en-US" sz="2000" dirty="0" smtClean="0"/>
              <a:t>  1)  Photoshop.</a:t>
            </a:r>
          </a:p>
          <a:p>
            <a:pPr>
              <a:buNone/>
            </a:pPr>
            <a:r>
              <a:rPr lang="en-US" sz="2000" dirty="0" smtClean="0"/>
              <a:t>  2)  Adobe Page Maker.</a:t>
            </a:r>
          </a:p>
          <a:p>
            <a:pPr>
              <a:buNone/>
            </a:pPr>
            <a:r>
              <a:rPr lang="en-US" sz="2000" dirty="0" smtClean="0"/>
              <a:t>  3) Adobe premiere pro.</a:t>
            </a:r>
          </a:p>
          <a:p>
            <a:pPr>
              <a:buNone/>
            </a:pPr>
            <a:r>
              <a:rPr lang="en-US" sz="2000" dirty="0" smtClean="0"/>
              <a:t>  4) MS Word.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434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To make quality photos.</a:t>
            </a:r>
          </a:p>
          <a:p>
            <a:r>
              <a:rPr lang="en-US" sz="2000" dirty="0" smtClean="0"/>
              <a:t>To design and create greeting cards, invitation cards, wedding cards, etc.</a:t>
            </a:r>
          </a:p>
          <a:p>
            <a:r>
              <a:rPr lang="en-US" sz="2000" dirty="0" smtClean="0"/>
              <a:t>Wedding Video Editing.</a:t>
            </a:r>
          </a:p>
          <a:p>
            <a:r>
              <a:rPr lang="en-US" sz="2000" dirty="0" smtClean="0"/>
              <a:t>Making documents.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632460"/>
          </a:xfrm>
        </p:spPr>
        <p:txBody>
          <a:bodyPr/>
          <a:lstStyle/>
          <a:p>
            <a:r>
              <a:rPr lang="en-US" dirty="0" smtClean="0"/>
              <a:t>Samjhana</a:t>
            </a:r>
            <a:r>
              <a:rPr lang="en-US" dirty="0" smtClean="0"/>
              <a:t> </a:t>
            </a:r>
            <a:r>
              <a:rPr lang="en-US" dirty="0" smtClean="0"/>
              <a:t>Digital Studio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6324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  <p:transition>
    <p:randomBar dir="vert"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Name of software used in our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1</a:t>
            </a:r>
            <a:r>
              <a:rPr lang="en-US" sz="2000" dirty="0" smtClean="0"/>
              <a:t>) Tiktok, Youtube.</a:t>
            </a:r>
          </a:p>
          <a:p>
            <a:pPr>
              <a:buNone/>
            </a:pPr>
            <a:r>
              <a:rPr lang="en-US" sz="2000" dirty="0" smtClean="0"/>
              <a:t>2) Facebook, Messanger, whatsapp.</a:t>
            </a:r>
          </a:p>
          <a:p>
            <a:pPr>
              <a:buNone/>
            </a:pPr>
            <a:r>
              <a:rPr lang="en-US" sz="2000" dirty="0" smtClean="0"/>
              <a:t>3) Khalti, E-sewa, eNMB.</a:t>
            </a:r>
          </a:p>
          <a:p>
            <a:pPr>
              <a:buNone/>
            </a:pPr>
            <a:r>
              <a:rPr lang="en-US" sz="2000" dirty="0" smtClean="0"/>
              <a:t>4) Android and Windows Operating System Software.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43400" y="1885950"/>
            <a:ext cx="3657600" cy="291465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1) It is used for Entertainment Purpose.</a:t>
            </a:r>
          </a:p>
          <a:p>
            <a:pPr>
              <a:buNone/>
            </a:pPr>
            <a:r>
              <a:rPr lang="en-US" sz="2000" dirty="0" smtClean="0"/>
              <a:t>2) It is used for Communication between people.</a:t>
            </a:r>
          </a:p>
          <a:p>
            <a:pPr>
              <a:buNone/>
            </a:pPr>
            <a:r>
              <a:rPr lang="en-US" sz="2000" dirty="0" smtClean="0"/>
              <a:t>3) It is used for Money Transfer and online payment.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632460"/>
          </a:xfrm>
        </p:spPr>
        <p:txBody>
          <a:bodyPr/>
          <a:lstStyle/>
          <a:p>
            <a:r>
              <a:rPr lang="en-US" dirty="0" smtClean="0"/>
              <a:t>Name of Software.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63246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ransition>
    <p:newsflash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962150"/>
            <a:ext cx="6172200" cy="142077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strips dir="ld"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154</TotalTime>
  <Words>285</Words>
  <Application>Microsoft Office PowerPoint</Application>
  <PresentationFormat>On-screen Show (16:9)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 </vt:lpstr>
      <vt:lpstr>Name of software used in educational sector</vt:lpstr>
      <vt:lpstr>Name of software used in financial sector</vt:lpstr>
      <vt:lpstr>Name of software used in photo studio</vt:lpstr>
      <vt:lpstr>Name of software used in our locality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Work:</dc:title>
  <dc:creator>subash</dc:creator>
  <cp:lastModifiedBy>subash</cp:lastModifiedBy>
  <cp:revision>26</cp:revision>
  <dcterms:created xsi:type="dcterms:W3CDTF">2022-09-24T01:50:12Z</dcterms:created>
  <dcterms:modified xsi:type="dcterms:W3CDTF">2022-10-15T13:40:47Z</dcterms:modified>
</cp:coreProperties>
</file>