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10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F573-6543-49C8-8807-ADA5BB3B6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F8DF8-9121-43AB-8A66-983FFEBE6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58C02-3B08-45B4-9C1E-F18CFF47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EAEE-CBC8-496A-80D2-8ACCF67C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E830-7497-4603-A9BC-2722296B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5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4346-49D5-4A0A-A597-C0C51531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9E264-682B-4802-9E7E-9E1AE7DC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F0FD-3C58-416C-9CCC-2FA9F8C4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4063-F4B4-4120-8419-7618D29B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CA8BD-161E-4C46-95C0-ADEA68E5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7532B-C707-444F-A3CB-5E86D1092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4345A-9679-4AC7-9B16-214A5D6D8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62995-1826-45A7-93F2-7B932154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C13D1-C69B-4BF0-A60B-0526A32F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06BE-8206-44BC-87D5-0F5D27D3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0047-D119-4096-8338-88D9E2C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5BD6-66A2-4436-B131-020B0BDE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A955-05AA-4027-A953-A2719BC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8DE7-D814-4FEF-9C8D-6B08881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9529-711C-489A-BC6A-952B936B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6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8C9A-7648-4455-B20C-1AE4BCDB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7A9A-339C-49A9-ADA5-0ED6E141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326A-D112-47EC-A115-4A7ED949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1261-9410-4C4A-B462-913E669C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2B2BE-81E3-43F7-854D-837C065C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D8EC-F971-4CCC-8151-C2D0A3B6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A895-6918-4B10-9CE7-310E5EDAC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E229A-FDBE-481C-B454-79BD4F6E4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3024A-ADB2-430C-B572-0AD15FC3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A24F4-FBE3-498E-A779-91BEF632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611C-A922-449C-8515-28D38EF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3A27-F066-490D-98D9-375E239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F320-EF8D-43CC-AE53-36FA8BF0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C4C0D-881E-4506-9EA4-AFA3E3351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AA930-C863-45AE-BD06-6FF1A10DD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97D4D-F0BE-4986-8EDE-3DFB8612D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A5EBD-813F-4C8B-8191-C036ED81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C9EFF-2653-415A-A85A-9A94C833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849-3DEC-4100-A508-DBD236F8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DF4-9C10-4BA7-8922-63886226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DABAD-738C-46B5-B239-F766C803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F8BA3-2AC4-47D2-AF13-91E9636D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BCE2E-A3DE-4514-B003-8154F12E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3A8DB-961E-44B4-A2C1-7631778B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02C21-9EE0-453B-9EE5-6E6327A0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CE13-692D-4033-B23E-93CF0EA1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37C5-8B53-4AD3-863F-BED7498D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466F6-489C-4FAD-9FAC-B12127B6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B57C9-4DA3-47FD-BD65-87BE04EA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B3A14-A63E-4B6D-AB51-2087EFA5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12A8-ED3C-4851-A241-46CA506F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F6A21-4ED4-4A34-AFC3-F22548F0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5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400D-00AF-4940-BF0F-298190FC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EBE23-2C41-487E-B95C-7105D95D9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32AE0-70CD-42C6-872F-660719D9F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80ACB-58B9-411D-9DBB-838CD4DE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F9A5B-B97A-407F-A696-FB377B1E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532A-96A2-4CCD-963C-EF3FCC63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2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DB5BE-3F71-44E7-8F95-041035A0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4A5C-2CE7-47BA-B363-F51A4FAF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7E63-FA58-4D94-B78A-34E423B15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7E053-0EFA-4FEB-9EDB-523AF4CC5E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E238-3A38-4D98-BA41-2AE405DEC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15B5-B653-4942-B292-9C08F28ED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1EB10-160A-45EA-8714-B2883C3FE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754C242-A099-4C35-8C74-6429CD5A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00025"/>
            <a:ext cx="10258425" cy="569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34C76D-84CA-4617-9178-1946AE21F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09" y="447675"/>
            <a:ext cx="10023231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1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Bikas Basnet</dc:creator>
  <cp:lastModifiedBy>Bikas Basnet</cp:lastModifiedBy>
  <cp:revision>1</cp:revision>
  <dcterms:created xsi:type="dcterms:W3CDTF">2025-05-19T07:54:26Z</dcterms:created>
  <dcterms:modified xsi:type="dcterms:W3CDTF">2025-05-19T08:01:46Z</dcterms:modified>
</cp:coreProperties>
</file>