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orchid-cultivation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orchid-cultivation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orchid-cultivation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orchid-cultivation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orchid-cultivation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orchid-cultivation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orchid-cultivation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orchid-cultivation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orchid-cultivation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orchid-cultivation-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orchid-cultivation-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orchid-cultivation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orchid-cultivation-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orchid-cultivation-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orchid-cultivation-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orchid-cultivation-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orchid-cultivation-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orchid-cultivation-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orchid-cultivation-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orchid-cultivation-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orchid-cultivation-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orchid-cultivation-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orchid-cultivation-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orchid-cultivation-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orchid-cultivation-pptx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orchid-cultivation-pptx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orchid-cultivation-pptx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orchid-cultivation-pptx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orchid-cultivation-pptx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orchid-cultivation-pptx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orchid-cultivation-pptx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orchid-cultivation-pptx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orchid-cultivation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orchid-cultivation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orchid-cultivation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orchid-cultivation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orchid-cultivation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orchid-cultivation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