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DA6F28-BDC7-4E8C-83D1-0428D7F2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8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and Safety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Wear gloves and protective gear</a:t>
            </a:r>
          </a:p>
          <a:p>
            <a:r>
              <a:t>• Avoid spraying during rain</a:t>
            </a:r>
          </a:p>
          <a:p>
            <a:r>
              <a:t>• Wash hands and tools after use</a:t>
            </a:r>
          </a:p>
          <a:p>
            <a:r>
              <a:t>• Do not store the mixture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Bordeaux mixture = CuSO₄ + Lime + Water</a:t>
            </a:r>
          </a:p>
          <a:p>
            <a:r>
              <a:t>• Follow correct sequence and precautions</a:t>
            </a:r>
          </a:p>
          <a:p>
            <a:r>
              <a:t>• Time-tested, effective fungicide</a:t>
            </a:r>
          </a:p>
          <a:p>
            <a:r>
              <a:rPr lang="en-US"/>
              <a:t>within 24 hours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433"/>
            <a:ext cx="7772400" cy="1470025"/>
          </a:xfrm>
        </p:spPr>
        <p:txBody>
          <a:bodyPr/>
          <a:lstStyle/>
          <a:p>
            <a:r>
              <a:rPr dirty="0"/>
              <a:t>Preparation of Bordeaux Mixture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528" y="1459992"/>
            <a:ext cx="6400800" cy="1752600"/>
          </a:xfrm>
        </p:spPr>
        <p:txBody>
          <a:bodyPr/>
          <a:lstStyle/>
          <a:p>
            <a:r>
              <a:rPr dirty="0"/>
              <a:t>An effective fungicide made from copper sulfate and lime</a:t>
            </a:r>
          </a:p>
        </p:txBody>
      </p:sp>
      <p:pic>
        <p:nvPicPr>
          <p:cNvPr id="1026" name="Picture 2" descr="Is the French wine industry ahead or behind when it comes to resistant  grape varieties?">
            <a:extLst>
              <a:ext uri="{FF2B5EF4-FFF2-40B4-BE49-F238E27FC236}">
                <a16:creationId xmlns:a16="http://schemas.microsoft.com/office/drawing/2014/main" id="{06328CE2-AB15-4DEE-94EE-3B617B39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99360"/>
            <a:ext cx="8753856" cy="43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0042"/>
            <a:ext cx="8229600" cy="1143000"/>
          </a:xfrm>
        </p:spPr>
        <p:txBody>
          <a:bodyPr/>
          <a:lstStyle/>
          <a:p>
            <a:r>
              <a:t>What is Bordeaux Mixture?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407035"/>
            <a:ext cx="8229600" cy="3590290"/>
          </a:xfrm>
        </p:spPr>
        <p:txBody>
          <a:bodyPr>
            <a:normAutofit fontScale="90000"/>
          </a:bodyPr>
          <a:lstStyle/>
          <a:p>
            <a:r>
              <a:t>• A fungicide made from copper sulfate and lime</a:t>
            </a:r>
            <a:r>
              <a:rPr lang="en-US"/>
              <a:t>,</a:t>
            </a:r>
          </a:p>
          <a:p>
            <a:r>
              <a:rPr lang="en-US" altLang="en-US"/>
              <a:t>Pierre-Marie-Alexis Millardet, University of  Bordeaux.</a:t>
            </a:r>
          </a:p>
          <a:p>
            <a:r>
              <a:rPr lang="en-US" altLang="en-US"/>
              <a:t>1882–1885 AD</a:t>
            </a:r>
          </a:p>
          <a:p>
            <a:pPr marL="0" indent="0">
              <a:buNone/>
            </a:pPr>
            <a:r>
              <a:t>• Developed in France in the 19th century</a:t>
            </a:r>
          </a:p>
          <a:p>
            <a:r>
              <a:t>• Controls fungal diseases like blights and mildews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24830" y="4392930"/>
            <a:ext cx="3375025" cy="23018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5175" y="4392930"/>
            <a:ext cx="4344035" cy="2291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Ingredients for Bordeaux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Copper Sulfate – 1 kg</a:t>
            </a:r>
          </a:p>
          <a:p>
            <a:r>
              <a:rPr dirty="0"/>
              <a:t>• Quicklime – 1 kg</a:t>
            </a:r>
          </a:p>
          <a:p>
            <a:r>
              <a:rPr dirty="0"/>
              <a:t>• Water – 100 liters</a:t>
            </a:r>
          </a:p>
          <a:p>
            <a:r>
              <a:rPr dirty="0"/>
              <a:t>• For 1% Bordeaux mixture</a:t>
            </a:r>
            <a:endParaRPr lang="en-US" dirty="0"/>
          </a:p>
          <a:p>
            <a:r>
              <a:rPr lang="en-US" dirty="0"/>
              <a:t>Materials req: Basket, blue litmus paper, gloves, googles, weighing machine, stirring rod, apron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Equipment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Two plastic or wooden buckets (not metal)</a:t>
            </a:r>
          </a:p>
          <a:p>
            <a:r>
              <a:t>• Wooden stick for stirring</a:t>
            </a:r>
          </a:p>
          <a:p>
            <a:r>
              <a:t>• Muslin cloth or strainer</a:t>
            </a:r>
          </a:p>
          <a:p>
            <a:r>
              <a:t>• pH paper or litmus paper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Process (1% Bordeaux Mixture)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Dissolve 1 kg copper sulfate in 50 liters of water</a:t>
            </a:r>
          </a:p>
          <a:p>
            <a:r>
              <a:t>2. Slake 1 kg lime in 50 liters of water in another container</a:t>
            </a:r>
          </a:p>
          <a:p>
            <a:r>
              <a:t>3. Slowly add copper sulfate solution to lime solution</a:t>
            </a:r>
          </a:p>
          <a:p>
            <a:r>
              <a:t>4. Stir continuously during mixing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Precautions During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Never use metal containers</a:t>
            </a:r>
          </a:p>
          <a:p>
            <a:r>
              <a:t>• Always add copper sulfate to lime</a:t>
            </a:r>
          </a:p>
          <a:p>
            <a:r>
              <a:t>• Check pH – should be around 7</a:t>
            </a:r>
          </a:p>
          <a:p>
            <a:r>
              <a:t>• Use immediately after preparation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Lime Test to Ensure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Dip a clean knife blade or iron nail in the mixture</a:t>
            </a:r>
          </a:p>
          <a:p>
            <a:r>
              <a:t>• Reddish deposit = acidic (add more lime)</a:t>
            </a:r>
          </a:p>
          <a:p>
            <a:r>
              <a:t>• No deposit = safe to spray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Bordeaux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Controls Downy mildew, Blights, Anthracnose</a:t>
            </a:r>
          </a:p>
          <a:p>
            <a:r>
              <a:t>• Effective on grapes, tomatoes, potatoes, mangoes, citrus</a:t>
            </a:r>
            <a:r>
              <a:rPr lang="en-US"/>
              <a:t>, lawn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318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Preparation of Bordeaux Mixture</vt:lpstr>
      <vt:lpstr>What is Bordeaux Mixture?</vt:lpstr>
      <vt:lpstr>Ingredients for Bordeaux Mixture</vt:lpstr>
      <vt:lpstr>Equipment Required</vt:lpstr>
      <vt:lpstr>Step-by-Step Process (1% Bordeaux Mixture)</vt:lpstr>
      <vt:lpstr>Precautions During Mixing</vt:lpstr>
      <vt:lpstr>Lime Test to Ensure Safety</vt:lpstr>
      <vt:lpstr>Uses of Bordeaux Mixture</vt:lpstr>
      <vt:lpstr>Environmental and Safety Tips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generated using python-pptx</dc:description>
  <cp:lastModifiedBy>Bikas Basnet</cp:lastModifiedBy>
  <cp:revision>7</cp:revision>
  <dcterms:created xsi:type="dcterms:W3CDTF">2013-01-27T09:14:00Z</dcterms:created>
  <dcterms:modified xsi:type="dcterms:W3CDTF">2025-06-01T05:09:34Z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BB7B6F2413B54C3FB9CB35DF5ACFF4AC_12</vt:lpwstr>
  </property>
  <property fmtid="{D5CDD505-2E9C-101B-9397-08002B2CF9AE}" pid="3" name="KSOProductBuildVer">
    <vt:lpwstr>1033-12.2.0.21179</vt:lpwstr>
  </property>
</Properties>
</file>