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68" r:id="rId5"/>
    <p:sldId id="267" r:id="rId6"/>
    <p:sldId id="258" r:id="rId7"/>
    <p:sldId id="259" r:id="rId8"/>
    <p:sldId id="270" r:id="rId9"/>
    <p:sldId id="260" r:id="rId10"/>
    <p:sldId id="271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Insect Metamorphosis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Complete, Incomplete, and No Metamorphosis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A2AD0-FC07-410F-8A2A-D151C09E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12"/>
            <a:ext cx="9144000" cy="67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 Cycle Stages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stages:</a:t>
            </a:r>
          </a:p>
          <a:p>
            <a:r>
              <a:t>1. Egg – Laid by adult, hatches into larva/nymph/juvenile</a:t>
            </a:r>
          </a:p>
          <a:p>
            <a:r>
              <a:t>2. Larva or Nymph – Feeding and growth stages</a:t>
            </a:r>
          </a:p>
          <a:p>
            <a:r>
              <a:t>3. Pupa – Transformation (in complete only)</a:t>
            </a:r>
          </a:p>
          <a:p>
            <a:r>
              <a:t>4. Adult – Reproductive stage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 Between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Complete: 4 stages (incl. pupa), drastic change, e.g., butterfly</a:t>
            </a:r>
          </a:p>
          <a:p>
            <a:r>
              <a:t>Incomplete: 3 stages (no pupa), gradual change, e.g., grasshopper</a:t>
            </a:r>
          </a:p>
          <a:p>
            <a:r>
              <a:t>Ametabolism: 2 stages, minimal change, e.g., silverfish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&amp; Ecological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Development influenced by temperature, humidity, and food</a:t>
            </a:r>
          </a:p>
          <a:p>
            <a:r>
              <a:t>Different diets/habitats between life stages reduce competition</a:t>
            </a:r>
          </a:p>
          <a:p>
            <a:r>
              <a:t>Examples:</a:t>
            </a:r>
          </a:p>
          <a:p>
            <a:r>
              <a:t>- Caterpillar eats leaves; butterfly sips nectar</a:t>
            </a:r>
          </a:p>
          <a:p>
            <a:r>
              <a:t>- Dragonfly nymphs hunt underwater; adults fly and prey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Comparison: Complete vs. Incomplete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Left: Complete – Egg → Larva → Pupa → Adult (Butterfly)</a:t>
            </a:r>
          </a:p>
          <a:p>
            <a:r>
              <a:rPr dirty="0"/>
              <a:t>Right: Incomplete – Egg → Nymph → Adult (Grasshopper)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Metamorphosis is essential to insect development</a:t>
            </a:r>
          </a:p>
          <a:p>
            <a:r>
              <a:t>Types:</a:t>
            </a:r>
          </a:p>
          <a:p>
            <a:r>
              <a:t>- Complete: Drastic change</a:t>
            </a:r>
          </a:p>
          <a:p>
            <a:r>
              <a:t>- Incomplete: Gradual change</a:t>
            </a:r>
          </a:p>
          <a:p>
            <a:r>
              <a:t>- Ametabolism: No change</a:t>
            </a:r>
          </a:p>
          <a:p>
            <a:r>
              <a:t>Understanding metamorphosis is vital for pest control and ecology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Let me know if you'd like more details or examples!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Insect Metamorphosis?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520" y="1417638"/>
            <a:ext cx="7065264" cy="1836737"/>
          </a:xfrm>
        </p:spPr>
        <p:txBody>
          <a:bodyPr/>
          <a:lstStyle/>
          <a:p>
            <a:r>
              <a:rPr dirty="0"/>
              <a:t>Insects undergo a biological transformation from egg to adult.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Three types: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The Mysterious World of Insect Metamorphosis - Insect Lore">
            <a:extLst>
              <a:ext uri="{FF2B5EF4-FFF2-40B4-BE49-F238E27FC236}">
                <a16:creationId xmlns:a16="http://schemas.microsoft.com/office/drawing/2014/main" id="{A27D458C-C76F-4AA3-97A8-3CCA19E03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63240"/>
            <a:ext cx="8342832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68ED2-5410-41C5-AC1C-5B2843E8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7512" cy="5352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CBF26B-0E5E-49C6-861A-84E35B615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12" y="142494"/>
            <a:ext cx="4572000" cy="659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2AD4B9-2FA9-4404-B012-DB2DD05A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10312"/>
            <a:ext cx="8875776" cy="636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5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8DBF17-5AAE-4F65-ADFE-2678A3BD7441}"/>
              </a:ext>
            </a:extLst>
          </p:cNvPr>
          <p:cNvSpPr/>
          <p:nvPr/>
        </p:nvSpPr>
        <p:spPr>
          <a:xfrm>
            <a:off x="0" y="1185226"/>
            <a:ext cx="93390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metamorphosis 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Complete Metamorphosis(</a:t>
            </a:r>
            <a:r>
              <a:rPr lang="en-US" sz="4000" dirty="0" err="1">
                <a:solidFill>
                  <a:prstClr val="black"/>
                </a:solidFill>
              </a:rPr>
              <a:t>Holometabolism</a:t>
            </a:r>
            <a:r>
              <a:rPr lang="en-US" sz="4000" dirty="0">
                <a:solidFill>
                  <a:prstClr val="black"/>
                </a:solidFill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-Incomplete Metamorphosis(</a:t>
            </a:r>
            <a:r>
              <a:rPr lang="en-US" sz="4000" dirty="0" err="1"/>
              <a:t>Hemimetabolism</a:t>
            </a:r>
            <a:r>
              <a:rPr lang="en-US" sz="4000" dirty="0"/>
              <a:t>)</a:t>
            </a:r>
            <a:endParaRPr lang="en-US" sz="40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4000" dirty="0">
                <a:solidFill>
                  <a:prstClr val="black"/>
                </a:solidFill>
              </a:rPr>
              <a:t>-No Metamorphosis(</a:t>
            </a:r>
            <a:r>
              <a:rPr lang="en-US" sz="4000" dirty="0" err="1">
                <a:solidFill>
                  <a:prstClr val="black"/>
                </a:solidFill>
              </a:rPr>
              <a:t>Ametabolism</a:t>
            </a:r>
            <a:r>
              <a:rPr lang="en-US" sz="40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73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Metamorphosis (Holometabolism)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Stages: Egg → Larva → Pupa → Adult</a:t>
            </a:r>
          </a:p>
          <a:p>
            <a:r>
              <a:t>Larva looks and behaves differently than adult</a:t>
            </a:r>
          </a:p>
          <a:p>
            <a:r>
              <a:t>Pupa: Transformative resting stage</a:t>
            </a:r>
          </a:p>
          <a:p>
            <a:r>
              <a:t>Examples: Butterfly, beetles, bees, flies</a:t>
            </a:r>
          </a:p>
          <a:p>
            <a:r>
              <a:t>80–85% of insect species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Incomplete Metamorphosis (Hemimetabolism)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Stages: Egg → Nymph → Adult</a:t>
            </a:r>
          </a:p>
          <a:p>
            <a:r>
              <a:t>Nymphs resemble adults but are smaller and wingless</a:t>
            </a:r>
          </a:p>
          <a:p>
            <a:r>
              <a:t>No pupal stage; transformation is gradual</a:t>
            </a:r>
          </a:p>
          <a:p>
            <a:r>
              <a:t>Examples: Grasshoppers, dragonflies, cockroaches</a:t>
            </a:r>
          </a:p>
          <a:p>
            <a:r>
              <a:t>10–15% of insect species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1498CE-D305-4AB4-8FFD-19965242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8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Ametabolism (No Metamorphosis)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Primitive insects with no dramatic transformation</a:t>
            </a:r>
          </a:p>
          <a:p>
            <a:r>
              <a:rPr dirty="0"/>
              <a:t>Juveniles look like smaller adults</a:t>
            </a:r>
          </a:p>
          <a:p>
            <a:r>
              <a:rPr dirty="0"/>
              <a:t>Grow only through molting</a:t>
            </a:r>
          </a:p>
          <a:p>
            <a:r>
              <a:rPr dirty="0"/>
              <a:t>Examples: </a:t>
            </a:r>
            <a:r>
              <a:rPr lang="en-US" dirty="0"/>
              <a:t>Silverfish, firebrats, and bristletails.</a:t>
            </a:r>
            <a:endParaRPr dirty="0"/>
          </a:p>
          <a:p>
            <a:r>
              <a:rPr dirty="0"/>
              <a:t>&lt;1% of insect species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384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Insect Metamorphosis</vt:lpstr>
      <vt:lpstr>What is Insect Metamorphosis?</vt:lpstr>
      <vt:lpstr>PowerPoint Presentation</vt:lpstr>
      <vt:lpstr>PowerPoint Presentation</vt:lpstr>
      <vt:lpstr>PowerPoint Presentation</vt:lpstr>
      <vt:lpstr>Complete Metamorphosis (Holometabolism)</vt:lpstr>
      <vt:lpstr>Incomplete Metamorphosis (Hemimetabolism)</vt:lpstr>
      <vt:lpstr>PowerPoint Presentation</vt:lpstr>
      <vt:lpstr>Ametabolism (No Metamorphosis)</vt:lpstr>
      <vt:lpstr>PowerPoint Presentation</vt:lpstr>
      <vt:lpstr>Life Cycle Stages Overview</vt:lpstr>
      <vt:lpstr>Key Differences Between Types</vt:lpstr>
      <vt:lpstr>Environmental &amp; Ecological Insights</vt:lpstr>
      <vt:lpstr>Visual Comparison: Complete vs. Incomplete</vt:lpstr>
      <vt:lpstr>Summary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Insect Metamorphosis</dc:title>
  <dc:subject/>
  <dc:creator/>
  <cp:keywords/>
  <dc:description>generated using python-pptx</dc:description>
  <cp:lastModifiedBy>Bikas Basnet</cp:lastModifiedBy>
  <cp:revision>3</cp:revision>
  <dcterms:created xsi:type="dcterms:W3CDTF">2013-01-27T09:14:16Z</dcterms:created>
  <dcterms:modified xsi:type="dcterms:W3CDTF">2025-05-20T06:37:31Z</dcterms:modified>
  <cp:category/>
</cp:coreProperties>
</file>