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Lesson 2: Plant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Plant Protection: Grade 9</a:t>
            </a:r>
          </a:p>
          <a:p>
            <a:r>
              <a:t>Sub-topic: Meaning of Disease and its Symptoms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Soft, discolored, and dying plant tissue.</a:t>
            </a:r>
          </a:p>
          <a:p>
            <a:r>
              <a:t>Affects fruits, stems, flowers, or roots.</a:t>
            </a:r>
          </a:p>
          <a:p>
            <a:r>
              <a:t>Caused by fungi and bacteria.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860040" y="3739515"/>
            <a:ext cx="4391025" cy="292798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Orange or yellow spots, galls, or coatings on leaves, stems, fruits, or flowers.</a:t>
            </a:r>
          </a:p>
          <a:p>
            <a:r>
              <a:t>Caused by fungi.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578225" y="3778885"/>
            <a:ext cx="4932680" cy="28886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Drooping of leaves and stems.</a:t>
            </a:r>
          </a:p>
          <a:p>
            <a:r>
              <a:t>Caused by improper watering or fungi (Fusarium, Verticillium) and bacteria.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271520" y="3824605"/>
            <a:ext cx="5033010" cy="2842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Meaning of Plant Disease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Plant disease is defined as dysfunction or abnormal growth in a plant.</a:t>
            </a:r>
          </a:p>
          <a:p>
            <a:r>
              <a:t>It results from a disturbance in the normal life process of the plant.</a:t>
            </a:r>
          </a:p>
          <a:p/>
          <a:p>
            <a:r>
              <a:t>Types of Plant Disease:</a:t>
            </a:r>
          </a:p>
          <a:p>
            <a:r>
              <a:t>- Biotic: Caused by living organisms (e.g., fungi, bacteria, viruses).</a:t>
            </a:r>
          </a:p>
          <a:p>
            <a:r>
              <a:t>- Abiotic: Caused by non-living factors (e.g., water, temperature, nutrients).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Symptoms of Plant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Blights</a:t>
            </a:r>
          </a:p>
          <a:p>
            <a:r>
              <a:t>2. Galls</a:t>
            </a:r>
          </a:p>
          <a:p>
            <a:r>
              <a:t>3. Cankers</a:t>
            </a:r>
          </a:p>
          <a:p>
            <a:r>
              <a:t>4. Leaf Spots</a:t>
            </a:r>
          </a:p>
          <a:p>
            <a:r>
              <a:t>5. Leaf Curl</a:t>
            </a:r>
          </a:p>
          <a:p>
            <a:r>
              <a:t>6. Mildews</a:t>
            </a:r>
          </a:p>
          <a:p>
            <a:r>
              <a:t>7. Rots</a:t>
            </a:r>
          </a:p>
          <a:p>
            <a:r>
              <a:t>8. Rusts</a:t>
            </a:r>
          </a:p>
          <a:p>
            <a:r>
              <a:t>9. Wilts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Sudden wilting, withering, and death of leaves, flowers, stems, and branches.</a:t>
            </a:r>
          </a:p>
          <a:p>
            <a:r>
              <a:t>Caused by fungi (e.g., Botrytis, early and late blight) or bacteria (fire blight).</a:t>
            </a:r>
          </a:p>
          <a:p/>
        </p:txBody>
      </p:sp>
      <p:pic>
        <p:nvPicPr>
          <p:cNvPr id="4" name="Picture 3" descr="ILC15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3767455"/>
            <a:ext cx="8966835" cy="29889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Swollen or overgrown patches of leaf or stem tissue.</a:t>
            </a:r>
          </a:p>
          <a:p>
            <a:r>
              <a:t>Caused by fungi (leaf gall), bacteria (crown gall), or insects (gall wasps).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415790" y="3663950"/>
            <a:ext cx="4728210" cy="29889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Cankers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Dead, sunken patches on stems and branches that may ooze foul-smelling material.</a:t>
            </a:r>
          </a:p>
          <a:p>
            <a:r>
              <a:t>Caused by fungi (Cytospora canker) or bacteria (fire blight).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08095" y="3590290"/>
            <a:ext cx="4430395" cy="2960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Leaf Spots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Rounded or irregular colored spots on leaves.</a:t>
            </a:r>
          </a:p>
          <a:p>
            <a:r>
              <a:t>Examples include Cercospora leaf spot in chilli and leaf spot in beans.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306570" y="3559175"/>
            <a:ext cx="3959860" cy="27882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Leaf Curl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Deformed and discolored leaves.</a:t>
            </a:r>
          </a:p>
          <a:p>
            <a:r>
              <a:t>Caused by fungi (e.g., peach leaf curl) or viruses.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1838325" y="3282315"/>
            <a:ext cx="6346190" cy="34601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Mildews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Dusty white, gray, or purplish patches on leaves.</a:t>
            </a:r>
          </a:p>
          <a:p>
            <a:r>
              <a:t>Caused by fungal powdery and downy mildews.</a:t>
            </a: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4571365" y="3715385"/>
            <a:ext cx="4382135" cy="27666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7200" y="4064000"/>
            <a:ext cx="3655060" cy="24180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1636</Words>
  <Application>WPS Presentation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Lesson 2: Plant Disease</vt:lpstr>
      <vt:lpstr>Meaning of Plant Disease</vt:lpstr>
      <vt:lpstr>Common Symptoms of Plant Diseases</vt:lpstr>
      <vt:lpstr>Blights</vt:lpstr>
      <vt:lpstr>Galls</vt:lpstr>
      <vt:lpstr>Cankers</vt:lpstr>
      <vt:lpstr>Leaf Spots</vt:lpstr>
      <vt:lpstr>Leaf Curl</vt:lpstr>
      <vt:lpstr>Mildews</vt:lpstr>
      <vt:lpstr>Rots</vt:lpstr>
      <vt:lpstr>Rusts</vt:lpstr>
      <vt:lpstr>Wilts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HP</cp:lastModifiedBy>
  <cp:revision>2</cp:revision>
  <dcterms:created xsi:type="dcterms:W3CDTF">2013-01-27T09:14:00Z</dcterms:created>
  <dcterms:modified xsi:type="dcterms:W3CDTF">2025-06-02T05:23:19Z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7FC0433947F14EAFA7F984C50126350C_12</vt:lpwstr>
  </property>
  <property fmtid="{D5CDD505-2E9C-101B-9397-08002B2CF9AE}" pid="3" name="KSOProductBuildVer">
    <vt:lpwstr>1033-12.2.0.21179</vt:lpwstr>
  </property>
</Properties>
</file>