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069B4-7C77-4755-AF09-144F665245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448B0-5C80-4FE1-8D5E-0F276BFAA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A7B7-C5B6-4F81-A7D5-5907F792224C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0F9A-B67F-4E30-BAE3-BE7D684A4658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042A-51A4-4DED-8A5C-7805B1330517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90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6C8A-018E-402E-B563-FDE9681549BB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3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4DB-F252-4B9A-B0A8-EF00899624FC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3640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4DB-F252-4B9A-B0A8-EF00899624FC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648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F2D7-D8AB-4665-9433-52A510DE9126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4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77F7-9F33-4652-9CBE-F1063A1BA0D4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5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8725-C955-4023-ABE0-895E45306B80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8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DB5-08DA-4995-A364-FA64F57EB87B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DFB5-2AD8-4A90-8B77-CB6D9A39C2E7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1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74B-E6D1-44C8-A837-EF0318B22879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A652-A095-4A09-8A68-B15ECAF39FC8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DDDC-9316-4FF5-85EA-FFF8288CAE6E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1890-EE7F-423D-870C-0F0CA2C46B63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6BA2-927B-45FF-BDC4-FA8F848810B5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8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E4DB-F252-4B9A-B0A8-EF00899624FC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ar+evalu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7FD5-895D-4460-B0A4-A5F0770C1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6280284" cy="638184"/>
          </a:xfrm>
        </p:spPr>
        <p:txBody>
          <a:bodyPr>
            <a:normAutofit/>
          </a:bodyPr>
          <a:lstStyle/>
          <a:p>
            <a:r>
              <a:rPr lang="en-US" sz="2400" dirty="0"/>
              <a:t>Is 733 Emerging Tech Demo – Fall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A6B62-6282-41AD-B860-2AE4DC506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467" y="2511846"/>
            <a:ext cx="8538073" cy="27459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400" dirty="0">
                <a:latin typeface="Berlin Sans FB Demi" panose="020E0802020502020306" pitchFamily="34" charset="0"/>
              </a:rPr>
              <a:t>Use Decision Tree Classifier in </a:t>
            </a:r>
            <a:r>
              <a:rPr lang="en-US" sz="3400" dirty="0" err="1">
                <a:latin typeface="Berlin Sans FB Demi" panose="020E0802020502020306" pitchFamily="34" charset="0"/>
              </a:rPr>
              <a:t>Scikit</a:t>
            </a:r>
            <a:r>
              <a:rPr lang="en-US" sz="3400" dirty="0">
                <a:latin typeface="Berlin Sans FB Demi" panose="020E0802020502020306" pitchFamily="34" charset="0"/>
              </a:rPr>
              <a:t>-learn to Classify Car Evaluation Dataset </a:t>
            </a:r>
          </a:p>
          <a:p>
            <a:endParaRPr lang="en-US" dirty="0"/>
          </a:p>
          <a:p>
            <a:r>
              <a:rPr lang="en-US" sz="3000" dirty="0"/>
              <a:t>Bikash Sharma </a:t>
            </a:r>
            <a:r>
              <a:rPr lang="en-US" sz="3000" dirty="0" err="1"/>
              <a:t>Gaire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521C7-8A52-47E9-819B-8B38A2E7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7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2D3E-B097-455A-92C6-C99996C7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5540"/>
          </a:xfrm>
        </p:spPr>
        <p:txBody>
          <a:bodyPr>
            <a:normAutofit/>
          </a:bodyPr>
          <a:lstStyle/>
          <a:p>
            <a:r>
              <a:rPr lang="en-US" sz="3200" dirty="0"/>
              <a:t>Car evaluation dataset transformation (</a:t>
            </a:r>
            <a:r>
              <a:rPr lang="en-US" sz="2000" dirty="0" err="1"/>
              <a:t>contd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9AAF-E102-4BB9-B562-79DDE2CA4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21176"/>
            <a:ext cx="8670901" cy="4968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Values in each attribute have been converted to numbers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buying --&gt; </a:t>
            </a:r>
            <a:r>
              <a:rPr lang="en-US" dirty="0" err="1"/>
              <a:t>buying_price</a:t>
            </a:r>
            <a:r>
              <a:rPr lang="en-US" dirty="0"/>
              <a:t>		 </a:t>
            </a:r>
            <a:r>
              <a:rPr lang="en-US" dirty="0" err="1"/>
              <a:t>vhigh</a:t>
            </a:r>
            <a:r>
              <a:rPr lang="en-US" dirty="0"/>
              <a:t> --&gt; 1, high --&gt; 2, med --&gt; 3, low --&gt; 4</a:t>
            </a:r>
          </a:p>
          <a:p>
            <a:r>
              <a:rPr lang="en-US" dirty="0" err="1"/>
              <a:t>maint</a:t>
            </a:r>
            <a:r>
              <a:rPr lang="en-US" dirty="0"/>
              <a:t> --&gt; </a:t>
            </a:r>
            <a:r>
              <a:rPr lang="en-US" dirty="0" err="1"/>
              <a:t>maintenance_price</a:t>
            </a:r>
            <a:r>
              <a:rPr lang="en-US" dirty="0"/>
              <a:t>	 </a:t>
            </a:r>
            <a:r>
              <a:rPr lang="en-US" dirty="0" err="1"/>
              <a:t>vhigh</a:t>
            </a:r>
            <a:r>
              <a:rPr lang="en-US" dirty="0"/>
              <a:t> --&gt; 1, high --&gt; 2, med --&gt; 3, low --&gt; 4</a:t>
            </a:r>
          </a:p>
          <a:p>
            <a:r>
              <a:rPr lang="en-US" dirty="0"/>
              <a:t>doors --&gt; </a:t>
            </a:r>
            <a:r>
              <a:rPr lang="en-US" dirty="0" err="1"/>
              <a:t>num_doors</a:t>
            </a:r>
            <a:r>
              <a:rPr lang="en-US" dirty="0"/>
              <a:t>		 	 2 --&gt; 1, 3 --&gt; 2, 4 --&gt; 3, 5more --&gt; 4</a:t>
            </a:r>
          </a:p>
          <a:p>
            <a:r>
              <a:rPr lang="en-US" dirty="0"/>
              <a:t>persons --&gt; </a:t>
            </a:r>
            <a:r>
              <a:rPr lang="en-US" dirty="0" err="1"/>
              <a:t>persons_capacity</a:t>
            </a:r>
            <a:r>
              <a:rPr lang="en-US" dirty="0"/>
              <a:t>	 2 --&gt; 1, 4 --&gt; 2, more --&gt; 3</a:t>
            </a:r>
          </a:p>
          <a:p>
            <a:r>
              <a:rPr lang="en-US" dirty="0" err="1"/>
              <a:t>lug_boot</a:t>
            </a:r>
            <a:r>
              <a:rPr lang="en-US" dirty="0"/>
              <a:t> --&gt; </a:t>
            </a:r>
            <a:r>
              <a:rPr lang="en-US" dirty="0" err="1"/>
              <a:t>lugg_boot_size</a:t>
            </a:r>
            <a:r>
              <a:rPr lang="en-US" dirty="0"/>
              <a:t>	 	small --&gt; 1, med --&gt; 2, big --&gt; 3</a:t>
            </a:r>
          </a:p>
          <a:p>
            <a:r>
              <a:rPr lang="en-US" dirty="0"/>
              <a:t>safety --&gt; </a:t>
            </a:r>
            <a:r>
              <a:rPr lang="en-US" dirty="0" err="1"/>
              <a:t>car_safety</a:t>
            </a:r>
            <a:r>
              <a:rPr lang="en-US" dirty="0"/>
              <a:t>		 	low --&gt; 1, med --&gt; 2, high --&gt;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values are the same </a:t>
            </a:r>
          </a:p>
          <a:p>
            <a:r>
              <a:rPr lang="en-US" dirty="0"/>
              <a:t>Class --&gt; result			 	</a:t>
            </a:r>
            <a:r>
              <a:rPr lang="en-US" dirty="0" err="1"/>
              <a:t>unacc</a:t>
            </a:r>
            <a:r>
              <a:rPr lang="en-US" dirty="0"/>
              <a:t>, </a:t>
            </a:r>
            <a:r>
              <a:rPr lang="en-US" dirty="0" err="1"/>
              <a:t>acc</a:t>
            </a:r>
            <a:r>
              <a:rPr lang="en-US" dirty="0"/>
              <a:t>, good, </a:t>
            </a:r>
            <a:r>
              <a:rPr lang="en-US" dirty="0" err="1"/>
              <a:t>vgood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B1602-AAE2-44CA-BD03-95AE3DC3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9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76EE-D291-41EA-BBF5-DBD46452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8549714" cy="6239483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Jupyter</a:t>
            </a:r>
            <a:r>
              <a:rPr lang="en-US" dirty="0"/>
              <a:t> notebook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3CC1E-D698-4256-96D5-703738D8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4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2D0D-E355-4DCD-9B51-1C028D74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88249"/>
          </a:xfrm>
        </p:spPr>
        <p:txBody>
          <a:bodyPr>
            <a:normAutofit/>
          </a:bodyPr>
          <a:lstStyle/>
          <a:p>
            <a:r>
              <a:rPr lang="en-US" sz="3200" dirty="0"/>
              <a:t>What is </a:t>
            </a:r>
            <a:r>
              <a:rPr lang="en-US" sz="3200" dirty="0" err="1"/>
              <a:t>scikit</a:t>
            </a:r>
            <a:r>
              <a:rPr lang="en-US" sz="3200" dirty="0"/>
              <a:t>-learn?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35A9-3F5E-4AC4-9B0D-09FB8427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97446"/>
            <a:ext cx="9001407" cy="4428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scikit</a:t>
            </a:r>
            <a:r>
              <a:rPr lang="en-US" sz="2400" dirty="0"/>
              <a:t>-learn is an open source machine learning package in Python built on NumPy, SciPy and matplotlib.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It is being used extensively by commercial and research organizations like Spotify, </a:t>
            </a:r>
            <a:r>
              <a:rPr lang="en-US" sz="2400" dirty="0" err="1"/>
              <a:t>Inria</a:t>
            </a:r>
            <a:r>
              <a:rPr lang="en-US" sz="2400" dirty="0"/>
              <a:t>, </a:t>
            </a:r>
            <a:r>
              <a:rPr lang="en-US" sz="2400" dirty="0" err="1"/>
              <a:t>AWeber</a:t>
            </a:r>
            <a:r>
              <a:rPr lang="en-US" sz="2400" dirty="0"/>
              <a:t>, etc.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What features are available in </a:t>
            </a:r>
            <a:r>
              <a:rPr lang="en-US" sz="2400" b="1" dirty="0" err="1"/>
              <a:t>scikit</a:t>
            </a:r>
            <a:r>
              <a:rPr lang="en-US" sz="2400" b="1" dirty="0"/>
              <a:t>-learn?</a:t>
            </a:r>
          </a:p>
          <a:p>
            <a:pPr marL="0" indent="0">
              <a:buNone/>
            </a:pP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classification, clustering, regression, dimensionality reduction, model selection, and preprocessing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1DBB2-4A89-4CB0-8733-0BA9BAEB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66E7-0A7A-4234-83F1-34C68842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637849" cy="110011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kinds of datasets are usable in </a:t>
            </a:r>
            <a:r>
              <a:rPr lang="en-US" dirty="0" err="1"/>
              <a:t>scikit</a:t>
            </a:r>
            <a:r>
              <a:rPr lang="en-US" dirty="0"/>
              <a:t>-learn?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DFAE-A805-44CC-A279-FECD82F5A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016087"/>
            <a:ext cx="9177677" cy="4223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scikit</a:t>
            </a:r>
            <a:r>
              <a:rPr lang="en-US" sz="2400" dirty="0"/>
              <a:t>-learn works on any numeric data stored as </a:t>
            </a:r>
            <a:r>
              <a:rPr lang="en-US" sz="2400" dirty="0" err="1"/>
              <a:t>numpy</a:t>
            </a:r>
            <a:r>
              <a:rPr lang="en-US" sz="2400" dirty="0"/>
              <a:t> arrays or </a:t>
            </a:r>
            <a:r>
              <a:rPr lang="en-US" sz="2400" dirty="0" err="1"/>
              <a:t>scipy</a:t>
            </a:r>
            <a:r>
              <a:rPr lang="en-US" sz="2400" dirty="0"/>
              <a:t> sparse matrices</a:t>
            </a:r>
          </a:p>
          <a:p>
            <a:r>
              <a:rPr lang="en-US" sz="2400" dirty="0"/>
              <a:t>It also accepts external datasets loaded to pandas </a:t>
            </a:r>
            <a:r>
              <a:rPr lang="en-US" sz="2400" dirty="0" err="1"/>
              <a:t>DataFrame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To learn more about loading external datasets, please refer to </a:t>
            </a:r>
          </a:p>
          <a:p>
            <a:pPr marL="0" indent="0">
              <a:buNone/>
            </a:pPr>
            <a:r>
              <a:rPr lang="en-US" sz="2400" dirty="0"/>
              <a:t>	http://scikit-learn.org/stable/datasets/index.html#external-datasets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65565-D76B-49D5-8760-330FE972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0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C20D-73ED-4DCA-AE9A-8E4333D7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</a:t>
            </a:r>
            <a:r>
              <a:rPr lang="en-US" sz="3200" dirty="0" err="1"/>
              <a:t>scikit</a:t>
            </a:r>
            <a:r>
              <a:rPr lang="en-US" sz="3200" dirty="0"/>
              <a:t>-learn is good for data mining and data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EC60-E30D-4C15-A816-E1212D74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scikit</a:t>
            </a:r>
            <a:r>
              <a:rPr lang="en-US" sz="2400" dirty="0"/>
              <a:t>-learn is good for data mining and data analysis because it is an easy-to-use platform that provides efficient tools for most machine learning tasks such as classification, clustering, regression, dimensionality reduction, model selection, and preprocessing.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1D40F-92AC-42F5-A702-792B5634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8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F905-9B3E-4346-8C80-99E34B0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11131"/>
          </a:xfrm>
        </p:spPr>
        <p:txBody>
          <a:bodyPr>
            <a:normAutofit/>
          </a:bodyPr>
          <a:lstStyle/>
          <a:p>
            <a:r>
              <a:rPr lang="en-US" sz="3200" dirty="0"/>
              <a:t>How to use </a:t>
            </a:r>
            <a:r>
              <a:rPr lang="en-US" sz="3200" dirty="0" err="1"/>
              <a:t>scikit</a:t>
            </a:r>
            <a:r>
              <a:rPr lang="en-US" sz="3200" dirty="0"/>
              <a:t>-learn?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7EB1-98FB-4813-9184-68A8389E5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29648"/>
            <a:ext cx="9067508" cy="4061551"/>
          </a:xfrm>
        </p:spPr>
        <p:txBody>
          <a:bodyPr>
            <a:normAutofit/>
          </a:bodyPr>
          <a:lstStyle/>
          <a:p>
            <a:r>
              <a:rPr lang="en-US" sz="2400" dirty="0"/>
              <a:t>The easiest way to use </a:t>
            </a:r>
            <a:r>
              <a:rPr lang="en-US" sz="2400" dirty="0" err="1"/>
              <a:t>scikit</a:t>
            </a:r>
            <a:r>
              <a:rPr lang="en-US" sz="2400" dirty="0"/>
              <a:t>-learn is to use it through Anaconda. </a:t>
            </a:r>
          </a:p>
          <a:p>
            <a:r>
              <a:rPr lang="en-US" sz="2400" dirty="0"/>
              <a:t>Anaconda offers </a:t>
            </a:r>
            <a:r>
              <a:rPr lang="en-US" sz="2400" dirty="0" err="1"/>
              <a:t>scikit</a:t>
            </a:r>
            <a:r>
              <a:rPr lang="en-US" sz="2400" dirty="0"/>
              <a:t>-learn as part of its free distribution.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 install anaconda, </a:t>
            </a:r>
          </a:p>
          <a:p>
            <a:pPr marL="0" indent="0">
              <a:buNone/>
            </a:pPr>
            <a:r>
              <a:rPr lang="en-US" sz="2400" dirty="0"/>
              <a:t>		please refer to https://www.anaconda.com/download/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1946-D5B6-4BD8-B1CE-E7087A1C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3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FA57-B311-4691-BD9A-9777414D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a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F1B2-3745-4575-A84D-2E6411EC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76261"/>
            <a:ext cx="9155643" cy="4930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decision tree is a non-parametric supervised learning method used for classification and regression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Its goal is to create a model that predicts the value of a target variable by learning simple decision rules inferred from the data features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The deeper the tree, the more complex the decision rules and the fitter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0DB6F-E428-4191-B423-23BFAC1C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7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4BF5-F80B-46E2-9BDE-DD84E925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65367"/>
          </a:xfrm>
        </p:spPr>
        <p:txBody>
          <a:bodyPr/>
          <a:lstStyle/>
          <a:p>
            <a:r>
              <a:rPr lang="en-US" sz="3200" dirty="0"/>
              <a:t>What are the advantages of decision trees?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6A53-5CA9-4142-964A-A030BA1B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366092"/>
            <a:ext cx="9045474" cy="495759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Simple to understand and to interpret. Trees can be visualized.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Requires little data preparation. Other techniques often require data </a:t>
            </a:r>
            <a:r>
              <a:rPr lang="en-US" sz="2000" dirty="0" err="1"/>
              <a:t>normalisation</a:t>
            </a:r>
            <a:r>
              <a:rPr lang="en-US" sz="2000" dirty="0"/>
              <a:t>, dummy variables need to be created and blank values to be removed. Note however that this module does not support missing values.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Able to handle both numerical and categorical data. Other techniques are usually </a:t>
            </a:r>
            <a:r>
              <a:rPr lang="en-US" sz="2000" dirty="0" err="1"/>
              <a:t>specialised</a:t>
            </a:r>
            <a:r>
              <a:rPr lang="en-US" sz="2000" dirty="0"/>
              <a:t> in </a:t>
            </a:r>
            <a:r>
              <a:rPr lang="en-US" sz="2000" dirty="0" err="1"/>
              <a:t>analysing</a:t>
            </a:r>
            <a:r>
              <a:rPr lang="en-US" sz="2000" dirty="0"/>
              <a:t> datasets that have only one type of variable.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learn more, please refer to </a:t>
            </a:r>
          </a:p>
          <a:p>
            <a:pPr marL="0" indent="0">
              <a:buNone/>
            </a:pPr>
            <a:r>
              <a:rPr lang="en-US" sz="2000" dirty="0"/>
              <a:t>http://scikit-learn.org/stable/modules/tree.html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49D1-85E5-409C-8143-E5A2AB56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F82F-6DD7-4ECA-B5D3-3BB770E6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the disadvantages of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0478-BEFB-4A47-8020-F6A2D8E4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76260"/>
            <a:ext cx="9089542" cy="43149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Decision-tree learners can create over-complex trees that do not generalize the data well. This is called overfitting.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Decision trees can be unstable because small variations in the data might result in a completely different tree being generated.</a:t>
            </a:r>
          </a:p>
          <a:p>
            <a:r>
              <a:rPr lang="en-US" sz="2000" dirty="0"/>
              <a:t>Decision tree learners create biased trees if some classes dominate.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learn more, please refer to </a:t>
            </a:r>
          </a:p>
          <a:p>
            <a:pPr marL="0" indent="0">
              <a:buNone/>
            </a:pPr>
            <a:r>
              <a:rPr lang="en-US" sz="2000" dirty="0"/>
              <a:t>http://scikit-learn.org/stable/modules/tree.html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DC5A5-0912-4F20-8616-01DAAE51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B009-5EDA-4BBB-BBD5-7D89DA67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258" y="618518"/>
            <a:ext cx="6933282" cy="648422"/>
          </a:xfrm>
        </p:spPr>
        <p:txBody>
          <a:bodyPr>
            <a:normAutofit/>
          </a:bodyPr>
          <a:lstStyle/>
          <a:p>
            <a:r>
              <a:rPr lang="en-US" sz="3200" dirty="0"/>
              <a:t>Car evaluation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37F4-AA28-4C98-9EF3-1165ACF6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266940"/>
            <a:ext cx="8714968" cy="5100809"/>
          </a:xfrm>
        </p:spPr>
        <p:txBody>
          <a:bodyPr>
            <a:noAutofit/>
          </a:bodyPr>
          <a:lstStyle/>
          <a:p>
            <a:r>
              <a:rPr lang="en-US" dirty="0"/>
              <a:t>The original dataset used in this demo was </a:t>
            </a:r>
            <a:r>
              <a:rPr lang="en-US" dirty="0" err="1"/>
              <a:t>uci</a:t>
            </a:r>
            <a:r>
              <a:rPr lang="en-US" dirty="0"/>
              <a:t> car evaluation dataset and was retrieved from </a:t>
            </a:r>
            <a:r>
              <a:rPr lang="en-US" dirty="0">
                <a:hlinkClick r:id="rId2"/>
              </a:rPr>
              <a:t>https://archive.ics.uci.edu/ml/datasets/car+evaluation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How the original dataset was transformed to make the current dataset?</a:t>
            </a:r>
          </a:p>
          <a:p>
            <a:pPr marL="0" indent="0">
              <a:buNone/>
            </a:pPr>
            <a:r>
              <a:rPr lang="en-US" dirty="0"/>
              <a:t>	Name of 6 attributes and the class have been changed for clarity: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buying --&gt; </a:t>
            </a:r>
            <a:r>
              <a:rPr lang="en-US" dirty="0" err="1"/>
              <a:t>buying_price</a:t>
            </a:r>
            <a:r>
              <a:rPr lang="en-US" dirty="0"/>
              <a:t> 		</a:t>
            </a:r>
            <a:r>
              <a:rPr lang="en-US" dirty="0" err="1"/>
              <a:t>maint</a:t>
            </a:r>
            <a:r>
              <a:rPr lang="en-US" dirty="0"/>
              <a:t> --&gt; </a:t>
            </a:r>
            <a:r>
              <a:rPr lang="en-US" dirty="0" err="1"/>
              <a:t>maintenance_price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doors --&gt; </a:t>
            </a:r>
            <a:r>
              <a:rPr lang="en-US" dirty="0" err="1"/>
              <a:t>num_doors</a:t>
            </a:r>
            <a:r>
              <a:rPr lang="en-US" dirty="0"/>
              <a:t>			persons --&gt; </a:t>
            </a:r>
            <a:r>
              <a:rPr lang="en-US" dirty="0" err="1"/>
              <a:t>persons_capacity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lug_boot</a:t>
            </a:r>
            <a:r>
              <a:rPr lang="en-US" dirty="0"/>
              <a:t> --&gt; </a:t>
            </a:r>
            <a:r>
              <a:rPr lang="en-US" dirty="0" err="1"/>
              <a:t>lugg_boot_size</a:t>
            </a:r>
            <a:r>
              <a:rPr lang="en-US" dirty="0"/>
              <a:t> 	safety --&gt; </a:t>
            </a:r>
            <a:r>
              <a:rPr lang="en-US" dirty="0" err="1"/>
              <a:t>car_safety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Class --&gt; result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52306-A7BF-4184-AE24-21055798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237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498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Berlin Sans FB Demi</vt:lpstr>
      <vt:lpstr>Calibri</vt:lpstr>
      <vt:lpstr>Trebuchet MS</vt:lpstr>
      <vt:lpstr>Wingdings</vt:lpstr>
      <vt:lpstr>Wingdings 3</vt:lpstr>
      <vt:lpstr>Facet</vt:lpstr>
      <vt:lpstr>Is 733 Emerging Tech Demo – Fall 2018</vt:lpstr>
      <vt:lpstr>What is scikit-learn?</vt:lpstr>
      <vt:lpstr>What kinds of datasets are usable in scikit-learn? </vt:lpstr>
      <vt:lpstr>Why scikit-learn is good for data mining and data analysis?</vt:lpstr>
      <vt:lpstr>How to use scikit-learn? </vt:lpstr>
      <vt:lpstr>What is a decision tree?</vt:lpstr>
      <vt:lpstr>What are the advantages of decision trees? </vt:lpstr>
      <vt:lpstr>What are the disadvantages of decision tree?</vt:lpstr>
      <vt:lpstr>Car evaluation dataset</vt:lpstr>
      <vt:lpstr>Car evaluation dataset transformation (contd)</vt:lpstr>
      <vt:lpstr>        Jupyter notebook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733 Emerging tech demo</dc:title>
  <dc:creator>Bikash Sharma</dc:creator>
  <cp:lastModifiedBy>Bikash Sharma</cp:lastModifiedBy>
  <cp:revision>41</cp:revision>
  <dcterms:created xsi:type="dcterms:W3CDTF">2018-11-01T21:20:34Z</dcterms:created>
  <dcterms:modified xsi:type="dcterms:W3CDTF">2018-11-02T15:10:19Z</dcterms:modified>
</cp:coreProperties>
</file>